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17"/>
  </p:notesMasterIdLst>
  <p:sldIdLst>
    <p:sldId id="277" r:id="rId2"/>
    <p:sldId id="314" r:id="rId3"/>
    <p:sldId id="2499" r:id="rId4"/>
    <p:sldId id="2517" r:id="rId5"/>
    <p:sldId id="2536" r:id="rId6"/>
    <p:sldId id="2519" r:id="rId7"/>
    <p:sldId id="2557" r:id="rId8"/>
    <p:sldId id="2530" r:id="rId9"/>
    <p:sldId id="2558" r:id="rId10"/>
    <p:sldId id="2537" r:id="rId11"/>
    <p:sldId id="2550" r:id="rId12"/>
    <p:sldId id="2552" r:id="rId13"/>
    <p:sldId id="2555" r:id="rId14"/>
    <p:sldId id="2556" r:id="rId15"/>
    <p:sldId id="2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7F4"/>
    <a:srgbClr val="4E3629"/>
    <a:srgbClr val="D1350F"/>
    <a:srgbClr val="759C6C"/>
    <a:srgbClr val="445058"/>
    <a:srgbClr val="F5DC92"/>
    <a:srgbClr val="AE562C"/>
    <a:srgbClr val="50704A"/>
    <a:srgbClr val="AC4B3B"/>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3505" autoAdjust="0"/>
  </p:normalViewPr>
  <p:slideViewPr>
    <p:cSldViewPr snapToGrid="0">
      <p:cViewPr varScale="1">
        <p:scale>
          <a:sx n="146" d="100"/>
          <a:sy n="146" d="100"/>
        </p:scale>
        <p:origin x="200" y="4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26998-AF73-1B4D-BE32-1387C5E3F83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A92C1948-569D-B241-B7F7-385F7B701314}">
      <dgm:prSet phldrT="[Text]" phldr="1"/>
      <dgm:spPr/>
      <dgm:t>
        <a:bodyPr/>
        <a:lstStyle/>
        <a:p>
          <a:endParaRPr lang="en-US" dirty="0">
            <a:solidFill>
              <a:schemeClr val="tx1">
                <a:hueOff val="0"/>
                <a:satOff val="0"/>
                <a:lumOff val="0"/>
                <a:alpha val="0"/>
              </a:schemeClr>
            </a:solidFill>
          </a:endParaRPr>
        </a:p>
      </dgm:t>
    </dgm:pt>
    <dgm:pt modelId="{7960B969-9147-5A40-AB0B-8D9AB811D793}" type="parTrans" cxnId="{287CD558-E196-B547-BB1C-AC7488D516CD}">
      <dgm:prSet/>
      <dgm:spPr/>
      <dgm:t>
        <a:bodyPr/>
        <a:lstStyle/>
        <a:p>
          <a:endParaRPr lang="en-US">
            <a:solidFill>
              <a:schemeClr val="tx1">
                <a:hueOff val="0"/>
                <a:satOff val="0"/>
                <a:lumOff val="0"/>
                <a:alpha val="0"/>
              </a:schemeClr>
            </a:solidFill>
          </a:endParaRPr>
        </a:p>
      </dgm:t>
    </dgm:pt>
    <dgm:pt modelId="{567F9AFB-8087-D24C-8CDB-54E104854EFA}" type="sibTrans" cxnId="{287CD558-E196-B547-BB1C-AC7488D516CD}">
      <dgm:prSet/>
      <dgm:spPr>
        <a:solidFill>
          <a:schemeClr val="tx2">
            <a:lumMod val="60000"/>
            <a:lumOff val="40000"/>
          </a:schemeClr>
        </a:solidFill>
      </dgm:spPr>
      <dgm:t>
        <a:bodyPr/>
        <a:lstStyle/>
        <a:p>
          <a:endParaRPr lang="en-US">
            <a:solidFill>
              <a:schemeClr val="tx1">
                <a:hueOff val="0"/>
                <a:satOff val="0"/>
                <a:lumOff val="0"/>
                <a:alpha val="0"/>
              </a:schemeClr>
            </a:solidFill>
          </a:endParaRPr>
        </a:p>
      </dgm:t>
    </dgm:pt>
    <dgm:pt modelId="{C54BF1F3-67B9-FD41-8D78-5EE80C199B12}">
      <dgm:prSet phldrT="[Text]" phldr="1"/>
      <dgm:spPr/>
      <dgm:t>
        <a:bodyPr/>
        <a:lstStyle/>
        <a:p>
          <a:endParaRPr lang="en-US">
            <a:solidFill>
              <a:schemeClr val="tx1">
                <a:hueOff val="0"/>
                <a:satOff val="0"/>
                <a:lumOff val="0"/>
                <a:alpha val="0"/>
              </a:schemeClr>
            </a:solidFill>
          </a:endParaRPr>
        </a:p>
      </dgm:t>
    </dgm:pt>
    <dgm:pt modelId="{EFD9DA9B-FA24-A245-8276-033180F0414F}" type="parTrans" cxnId="{6E88638D-69B9-6245-B39A-2006F3ED1C19}">
      <dgm:prSet/>
      <dgm:spPr/>
      <dgm:t>
        <a:bodyPr/>
        <a:lstStyle/>
        <a:p>
          <a:endParaRPr lang="en-US">
            <a:solidFill>
              <a:schemeClr val="tx1">
                <a:hueOff val="0"/>
                <a:satOff val="0"/>
                <a:lumOff val="0"/>
                <a:alpha val="0"/>
              </a:schemeClr>
            </a:solidFill>
          </a:endParaRPr>
        </a:p>
      </dgm:t>
    </dgm:pt>
    <dgm:pt modelId="{CA28EC91-E33E-8B42-9F3C-73EDA6754943}" type="sibTrans" cxnId="{6E88638D-69B9-6245-B39A-2006F3ED1C19}">
      <dgm:prSet/>
      <dgm:spPr>
        <a:solidFill>
          <a:schemeClr val="tx2">
            <a:lumMod val="60000"/>
            <a:lumOff val="40000"/>
          </a:schemeClr>
        </a:solidFill>
      </dgm:spPr>
      <dgm:t>
        <a:bodyPr/>
        <a:lstStyle/>
        <a:p>
          <a:endParaRPr lang="en-US">
            <a:solidFill>
              <a:schemeClr val="tx1">
                <a:hueOff val="0"/>
                <a:satOff val="0"/>
                <a:lumOff val="0"/>
                <a:alpha val="0"/>
              </a:schemeClr>
            </a:solidFill>
          </a:endParaRPr>
        </a:p>
      </dgm:t>
    </dgm:pt>
    <dgm:pt modelId="{F8979257-9D04-3D43-B95C-B7EB958371BA}">
      <dgm:prSet phldrT="[Text]" phldr="1"/>
      <dgm:spPr/>
      <dgm:t>
        <a:bodyPr/>
        <a:lstStyle/>
        <a:p>
          <a:endParaRPr lang="en-US" dirty="0">
            <a:solidFill>
              <a:schemeClr val="tx1">
                <a:hueOff val="0"/>
                <a:satOff val="0"/>
                <a:lumOff val="0"/>
                <a:alpha val="0"/>
              </a:schemeClr>
            </a:solidFill>
          </a:endParaRPr>
        </a:p>
      </dgm:t>
    </dgm:pt>
    <dgm:pt modelId="{DB42BAC7-A871-9A45-A72B-0832DF74D130}" type="sibTrans" cxnId="{5D8C4246-0003-0447-9819-7A9F09302109}">
      <dgm:prSet/>
      <dgm:spPr>
        <a:solidFill>
          <a:schemeClr val="tx2">
            <a:lumMod val="60000"/>
            <a:lumOff val="40000"/>
          </a:schemeClr>
        </a:solidFill>
      </dgm:spPr>
      <dgm:t>
        <a:bodyPr/>
        <a:lstStyle/>
        <a:p>
          <a:endParaRPr lang="en-US">
            <a:solidFill>
              <a:schemeClr val="tx1">
                <a:hueOff val="0"/>
                <a:satOff val="0"/>
                <a:lumOff val="0"/>
                <a:alpha val="0"/>
              </a:schemeClr>
            </a:solidFill>
          </a:endParaRPr>
        </a:p>
      </dgm:t>
    </dgm:pt>
    <dgm:pt modelId="{2CD1B31C-F3B3-7941-B844-EBB7F93D0FF8}" type="parTrans" cxnId="{5D8C4246-0003-0447-9819-7A9F09302109}">
      <dgm:prSet/>
      <dgm:spPr/>
      <dgm:t>
        <a:bodyPr/>
        <a:lstStyle/>
        <a:p>
          <a:endParaRPr lang="en-US">
            <a:solidFill>
              <a:schemeClr val="tx1">
                <a:hueOff val="0"/>
                <a:satOff val="0"/>
                <a:lumOff val="0"/>
                <a:alpha val="0"/>
              </a:schemeClr>
            </a:solidFill>
          </a:endParaRPr>
        </a:p>
      </dgm:t>
    </dgm:pt>
    <dgm:pt modelId="{26C28EA6-153B-0C47-BCCD-DC050DAE4BF9}">
      <dgm:prSet phldrT="[Text]" phldr="1"/>
      <dgm:spPr/>
      <dgm:t>
        <a:bodyPr/>
        <a:lstStyle/>
        <a:p>
          <a:endParaRPr lang="en-US" dirty="0">
            <a:solidFill>
              <a:schemeClr val="tx1">
                <a:hueOff val="0"/>
                <a:satOff val="0"/>
                <a:lumOff val="0"/>
                <a:alpha val="0"/>
              </a:schemeClr>
            </a:solidFill>
          </a:endParaRPr>
        </a:p>
      </dgm:t>
    </dgm:pt>
    <dgm:pt modelId="{06819458-90F9-074E-A6C7-8E86D71B28B4}" type="sibTrans" cxnId="{38EC8B8E-666F-C14F-B526-D14AF91526C0}">
      <dgm:prSet/>
      <dgm:spPr>
        <a:solidFill>
          <a:schemeClr val="tx2">
            <a:lumMod val="60000"/>
            <a:lumOff val="40000"/>
          </a:schemeClr>
        </a:solidFill>
        <a:effectLst>
          <a:outerShdw sx="1000" sy="1000" algn="ctr" rotWithShape="0">
            <a:srgbClr val="000000"/>
          </a:outerShdw>
        </a:effectLst>
      </dgm:spPr>
      <dgm:t>
        <a:bodyPr/>
        <a:lstStyle/>
        <a:p>
          <a:endParaRPr lang="en-US">
            <a:solidFill>
              <a:schemeClr val="tx1">
                <a:hueOff val="0"/>
                <a:satOff val="0"/>
                <a:lumOff val="0"/>
                <a:alpha val="0"/>
              </a:schemeClr>
            </a:solidFill>
          </a:endParaRPr>
        </a:p>
      </dgm:t>
    </dgm:pt>
    <dgm:pt modelId="{533CC9D2-4700-344A-B991-9B7A7FF1F1BE}" type="parTrans" cxnId="{38EC8B8E-666F-C14F-B526-D14AF91526C0}">
      <dgm:prSet/>
      <dgm:spPr/>
      <dgm:t>
        <a:bodyPr/>
        <a:lstStyle/>
        <a:p>
          <a:endParaRPr lang="en-US">
            <a:solidFill>
              <a:schemeClr val="tx1">
                <a:hueOff val="0"/>
                <a:satOff val="0"/>
                <a:lumOff val="0"/>
                <a:alpha val="0"/>
              </a:schemeClr>
            </a:solidFill>
          </a:endParaRPr>
        </a:p>
      </dgm:t>
    </dgm:pt>
    <dgm:pt modelId="{494F31E4-1181-3342-BB12-C7621024C2B6}" type="pres">
      <dgm:prSet presAssocID="{E5026998-AF73-1B4D-BE32-1387C5E3F837}" presName="cycle" presStyleCnt="0">
        <dgm:presLayoutVars>
          <dgm:dir/>
          <dgm:resizeHandles val="exact"/>
        </dgm:presLayoutVars>
      </dgm:prSet>
      <dgm:spPr/>
    </dgm:pt>
    <dgm:pt modelId="{617726F1-2F58-3F40-A108-D735C170F67D}" type="pres">
      <dgm:prSet presAssocID="{A92C1948-569D-B241-B7F7-385F7B701314}" presName="dummy" presStyleCnt="0"/>
      <dgm:spPr/>
    </dgm:pt>
    <dgm:pt modelId="{590EAF1E-F503-C34A-BAD6-950F9123AEA7}" type="pres">
      <dgm:prSet presAssocID="{A92C1948-569D-B241-B7F7-385F7B701314}" presName="node" presStyleLbl="revTx" presStyleIdx="0" presStyleCnt="4">
        <dgm:presLayoutVars>
          <dgm:bulletEnabled val="1"/>
        </dgm:presLayoutVars>
      </dgm:prSet>
      <dgm:spPr/>
    </dgm:pt>
    <dgm:pt modelId="{525A8088-BC9A-394E-862D-4796BC7B6CD8}" type="pres">
      <dgm:prSet presAssocID="{567F9AFB-8087-D24C-8CDB-54E104854EFA}" presName="sibTrans" presStyleLbl="node1" presStyleIdx="0" presStyleCnt="4" custLinFactNeighborX="9451" custLinFactNeighborY="-6172"/>
      <dgm:spPr/>
    </dgm:pt>
    <dgm:pt modelId="{E6E09D9C-CA70-F643-8F17-974C4780C08D}" type="pres">
      <dgm:prSet presAssocID="{C54BF1F3-67B9-FD41-8D78-5EE80C199B12}" presName="dummy" presStyleCnt="0"/>
      <dgm:spPr/>
    </dgm:pt>
    <dgm:pt modelId="{0B28C942-54E4-1144-90C6-2B1593EE9323}" type="pres">
      <dgm:prSet presAssocID="{C54BF1F3-67B9-FD41-8D78-5EE80C199B12}" presName="node" presStyleLbl="revTx" presStyleIdx="1" presStyleCnt="4">
        <dgm:presLayoutVars>
          <dgm:bulletEnabled val="1"/>
        </dgm:presLayoutVars>
      </dgm:prSet>
      <dgm:spPr/>
    </dgm:pt>
    <dgm:pt modelId="{F0DE37FD-D09E-724C-9F46-E360642C5DA0}" type="pres">
      <dgm:prSet presAssocID="{CA28EC91-E33E-8B42-9F3C-73EDA6754943}" presName="sibTrans" presStyleLbl="node1" presStyleIdx="1" presStyleCnt="4" custLinFactNeighborX="6804" custLinFactNeighborY="-9214"/>
      <dgm:spPr/>
    </dgm:pt>
    <dgm:pt modelId="{903AA4B7-6288-9240-93DD-90BFD6DD13DA}" type="pres">
      <dgm:prSet presAssocID="{26C28EA6-153B-0C47-BCCD-DC050DAE4BF9}" presName="dummy" presStyleCnt="0"/>
      <dgm:spPr/>
    </dgm:pt>
    <dgm:pt modelId="{7780E86F-392A-A044-AA69-04D453315808}" type="pres">
      <dgm:prSet presAssocID="{26C28EA6-153B-0C47-BCCD-DC050DAE4BF9}" presName="node" presStyleLbl="revTx" presStyleIdx="2" presStyleCnt="4">
        <dgm:presLayoutVars>
          <dgm:bulletEnabled val="1"/>
        </dgm:presLayoutVars>
      </dgm:prSet>
      <dgm:spPr/>
    </dgm:pt>
    <dgm:pt modelId="{4E1B59C8-0CBB-2340-A77A-1D0C5ED61D50}" type="pres">
      <dgm:prSet presAssocID="{06819458-90F9-074E-A6C7-8E86D71B28B4}" presName="sibTrans" presStyleLbl="node1" presStyleIdx="2" presStyleCnt="4" custAng="0" custLinFactNeighborX="-269" custLinFactNeighborY="-5788"/>
      <dgm:spPr/>
    </dgm:pt>
    <dgm:pt modelId="{BE072C14-98C9-FB4A-8623-07E58F0DE502}" type="pres">
      <dgm:prSet presAssocID="{F8979257-9D04-3D43-B95C-B7EB958371BA}" presName="dummy" presStyleCnt="0"/>
      <dgm:spPr/>
    </dgm:pt>
    <dgm:pt modelId="{5CA15216-0418-C645-8378-CD8343708E90}" type="pres">
      <dgm:prSet presAssocID="{F8979257-9D04-3D43-B95C-B7EB958371BA}" presName="node" presStyleLbl="revTx" presStyleIdx="3" presStyleCnt="4">
        <dgm:presLayoutVars>
          <dgm:bulletEnabled val="1"/>
        </dgm:presLayoutVars>
      </dgm:prSet>
      <dgm:spPr/>
    </dgm:pt>
    <dgm:pt modelId="{5321282E-5208-2643-8315-0ED5DBF6D23A}" type="pres">
      <dgm:prSet presAssocID="{DB42BAC7-A871-9A45-A72B-0832DF74D130}" presName="sibTrans" presStyleLbl="node1" presStyleIdx="3" presStyleCnt="4" custLinFactNeighborX="6303" custLinFactNeighborY="-39"/>
      <dgm:spPr/>
    </dgm:pt>
  </dgm:ptLst>
  <dgm:cxnLst>
    <dgm:cxn modelId="{E43D0010-0E05-464D-A015-F86EB1591334}" type="presOf" srcId="{A92C1948-569D-B241-B7F7-385F7B701314}" destId="{590EAF1E-F503-C34A-BAD6-950F9123AEA7}" srcOrd="0" destOrd="0" presId="urn:microsoft.com/office/officeart/2005/8/layout/cycle1"/>
    <dgm:cxn modelId="{5D8C4246-0003-0447-9819-7A9F09302109}" srcId="{E5026998-AF73-1B4D-BE32-1387C5E3F837}" destId="{F8979257-9D04-3D43-B95C-B7EB958371BA}" srcOrd="3" destOrd="0" parTransId="{2CD1B31C-F3B3-7941-B844-EBB7F93D0FF8}" sibTransId="{DB42BAC7-A871-9A45-A72B-0832DF74D130}"/>
    <dgm:cxn modelId="{42CA1254-02C8-FB40-8BFA-F699E57E3803}" type="presOf" srcId="{C54BF1F3-67B9-FD41-8D78-5EE80C199B12}" destId="{0B28C942-54E4-1144-90C6-2B1593EE9323}" srcOrd="0" destOrd="0" presId="urn:microsoft.com/office/officeart/2005/8/layout/cycle1"/>
    <dgm:cxn modelId="{287CD558-E196-B547-BB1C-AC7488D516CD}" srcId="{E5026998-AF73-1B4D-BE32-1387C5E3F837}" destId="{A92C1948-569D-B241-B7F7-385F7B701314}" srcOrd="0" destOrd="0" parTransId="{7960B969-9147-5A40-AB0B-8D9AB811D793}" sibTransId="{567F9AFB-8087-D24C-8CDB-54E104854EFA}"/>
    <dgm:cxn modelId="{3F3D0960-B4AC-F44B-A8DA-F753684DEBA1}" type="presOf" srcId="{E5026998-AF73-1B4D-BE32-1387C5E3F837}" destId="{494F31E4-1181-3342-BB12-C7621024C2B6}" srcOrd="0" destOrd="0" presId="urn:microsoft.com/office/officeart/2005/8/layout/cycle1"/>
    <dgm:cxn modelId="{97AC7E61-D990-9944-94CC-C1909AD67718}" type="presOf" srcId="{06819458-90F9-074E-A6C7-8E86D71B28B4}" destId="{4E1B59C8-0CBB-2340-A77A-1D0C5ED61D50}" srcOrd="0" destOrd="0" presId="urn:microsoft.com/office/officeart/2005/8/layout/cycle1"/>
    <dgm:cxn modelId="{9F5D6C72-CD97-3A4D-8348-7039153E7FC5}" type="presOf" srcId="{26C28EA6-153B-0C47-BCCD-DC050DAE4BF9}" destId="{7780E86F-392A-A044-AA69-04D453315808}" srcOrd="0" destOrd="0" presId="urn:microsoft.com/office/officeart/2005/8/layout/cycle1"/>
    <dgm:cxn modelId="{6E88638D-69B9-6245-B39A-2006F3ED1C19}" srcId="{E5026998-AF73-1B4D-BE32-1387C5E3F837}" destId="{C54BF1F3-67B9-FD41-8D78-5EE80C199B12}" srcOrd="1" destOrd="0" parTransId="{EFD9DA9B-FA24-A245-8276-033180F0414F}" sibTransId="{CA28EC91-E33E-8B42-9F3C-73EDA6754943}"/>
    <dgm:cxn modelId="{38EC8B8E-666F-C14F-B526-D14AF91526C0}" srcId="{E5026998-AF73-1B4D-BE32-1387C5E3F837}" destId="{26C28EA6-153B-0C47-BCCD-DC050DAE4BF9}" srcOrd="2" destOrd="0" parTransId="{533CC9D2-4700-344A-B991-9B7A7FF1F1BE}" sibTransId="{06819458-90F9-074E-A6C7-8E86D71B28B4}"/>
    <dgm:cxn modelId="{9EB0C197-1022-E44F-824D-CB2BB8E697C0}" type="presOf" srcId="{CA28EC91-E33E-8B42-9F3C-73EDA6754943}" destId="{F0DE37FD-D09E-724C-9F46-E360642C5DA0}" srcOrd="0" destOrd="0" presId="urn:microsoft.com/office/officeart/2005/8/layout/cycle1"/>
    <dgm:cxn modelId="{29B142A9-F126-3B40-BB44-11BDDF09D073}" type="presOf" srcId="{DB42BAC7-A871-9A45-A72B-0832DF74D130}" destId="{5321282E-5208-2643-8315-0ED5DBF6D23A}" srcOrd="0" destOrd="0" presId="urn:microsoft.com/office/officeart/2005/8/layout/cycle1"/>
    <dgm:cxn modelId="{9D3FE0C6-F898-5748-8379-9AC6B95280FC}" type="presOf" srcId="{F8979257-9D04-3D43-B95C-B7EB958371BA}" destId="{5CA15216-0418-C645-8378-CD8343708E90}" srcOrd="0" destOrd="0" presId="urn:microsoft.com/office/officeart/2005/8/layout/cycle1"/>
    <dgm:cxn modelId="{22868AD2-CB90-8D42-A3F6-89A1CB0FC75C}" type="presOf" srcId="{567F9AFB-8087-D24C-8CDB-54E104854EFA}" destId="{525A8088-BC9A-394E-862D-4796BC7B6CD8}" srcOrd="0" destOrd="0" presId="urn:microsoft.com/office/officeart/2005/8/layout/cycle1"/>
    <dgm:cxn modelId="{2B8E3BA6-989C-5849-88FD-F88E5C937F82}" type="presParOf" srcId="{494F31E4-1181-3342-BB12-C7621024C2B6}" destId="{617726F1-2F58-3F40-A108-D735C170F67D}" srcOrd="0" destOrd="0" presId="urn:microsoft.com/office/officeart/2005/8/layout/cycle1"/>
    <dgm:cxn modelId="{0A1119C6-59B9-7545-8571-7FE40FCA5968}" type="presParOf" srcId="{494F31E4-1181-3342-BB12-C7621024C2B6}" destId="{590EAF1E-F503-C34A-BAD6-950F9123AEA7}" srcOrd="1" destOrd="0" presId="urn:microsoft.com/office/officeart/2005/8/layout/cycle1"/>
    <dgm:cxn modelId="{CDC0668C-EC82-9546-AC23-61A3CDB3196C}" type="presParOf" srcId="{494F31E4-1181-3342-BB12-C7621024C2B6}" destId="{525A8088-BC9A-394E-862D-4796BC7B6CD8}" srcOrd="2" destOrd="0" presId="urn:microsoft.com/office/officeart/2005/8/layout/cycle1"/>
    <dgm:cxn modelId="{7E7E38AE-9CF8-C843-8C57-FCFF6893C821}" type="presParOf" srcId="{494F31E4-1181-3342-BB12-C7621024C2B6}" destId="{E6E09D9C-CA70-F643-8F17-974C4780C08D}" srcOrd="3" destOrd="0" presId="urn:microsoft.com/office/officeart/2005/8/layout/cycle1"/>
    <dgm:cxn modelId="{37E09EE0-9F38-5E4F-B961-C7DEEDC1619A}" type="presParOf" srcId="{494F31E4-1181-3342-BB12-C7621024C2B6}" destId="{0B28C942-54E4-1144-90C6-2B1593EE9323}" srcOrd="4" destOrd="0" presId="urn:microsoft.com/office/officeart/2005/8/layout/cycle1"/>
    <dgm:cxn modelId="{41071479-CE48-9741-84CF-5FAA4C5E95D8}" type="presParOf" srcId="{494F31E4-1181-3342-BB12-C7621024C2B6}" destId="{F0DE37FD-D09E-724C-9F46-E360642C5DA0}" srcOrd="5" destOrd="0" presId="urn:microsoft.com/office/officeart/2005/8/layout/cycle1"/>
    <dgm:cxn modelId="{8FCB4941-68CF-CF45-B61A-5DC21E508F2B}" type="presParOf" srcId="{494F31E4-1181-3342-BB12-C7621024C2B6}" destId="{903AA4B7-6288-9240-93DD-90BFD6DD13DA}" srcOrd="6" destOrd="0" presId="urn:microsoft.com/office/officeart/2005/8/layout/cycle1"/>
    <dgm:cxn modelId="{C238FB36-731B-8147-8962-2B32FF131E83}" type="presParOf" srcId="{494F31E4-1181-3342-BB12-C7621024C2B6}" destId="{7780E86F-392A-A044-AA69-04D453315808}" srcOrd="7" destOrd="0" presId="urn:microsoft.com/office/officeart/2005/8/layout/cycle1"/>
    <dgm:cxn modelId="{7BE1E1EB-6055-E841-9BDB-8D0F8C80AA60}" type="presParOf" srcId="{494F31E4-1181-3342-BB12-C7621024C2B6}" destId="{4E1B59C8-0CBB-2340-A77A-1D0C5ED61D50}" srcOrd="8" destOrd="0" presId="urn:microsoft.com/office/officeart/2005/8/layout/cycle1"/>
    <dgm:cxn modelId="{E62703AF-967C-5A45-A673-DFC29A2B6F9A}" type="presParOf" srcId="{494F31E4-1181-3342-BB12-C7621024C2B6}" destId="{BE072C14-98C9-FB4A-8623-07E58F0DE502}" srcOrd="9" destOrd="0" presId="urn:microsoft.com/office/officeart/2005/8/layout/cycle1"/>
    <dgm:cxn modelId="{AB257D23-EB55-1144-9811-6D366F6DD67F}" type="presParOf" srcId="{494F31E4-1181-3342-BB12-C7621024C2B6}" destId="{5CA15216-0418-C645-8378-CD8343708E90}" srcOrd="10" destOrd="0" presId="urn:microsoft.com/office/officeart/2005/8/layout/cycle1"/>
    <dgm:cxn modelId="{86A627B3-4456-DF40-9B6F-DD30A4000D96}" type="presParOf" srcId="{494F31E4-1181-3342-BB12-C7621024C2B6}" destId="{5321282E-5208-2643-8315-0ED5DBF6D23A}"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DCE91-040E-40FC-9795-D7203A3A172D}" type="doc">
      <dgm:prSet loTypeId="urn:microsoft.com/office/officeart/2005/8/layout/bList2" loCatId="list" qsTypeId="urn:microsoft.com/office/officeart/2005/8/quickstyle/simple1" qsCatId="simple" csTypeId="urn:microsoft.com/office/officeart/2005/8/colors/accent1_2" csCatId="accent1" phldr="1"/>
      <dgm:spPr/>
    </dgm:pt>
    <dgm:pt modelId="{0C16628C-C7A3-4908-8902-B6176152DB88}">
      <dgm:prSet phldrT="[Text]"/>
      <dgm:spPr/>
      <dgm:t>
        <a:bodyPr/>
        <a:lstStyle/>
        <a:p>
          <a:r>
            <a:rPr lang="en-US" dirty="0"/>
            <a:t>Field Enablement</a:t>
          </a:r>
        </a:p>
      </dgm:t>
    </dgm:pt>
    <dgm:pt modelId="{C751CD5C-B62C-4F12-812F-EACAA3269001}" type="parTrans" cxnId="{FF5955B3-AD4B-4873-945F-4BD34C2DC03A}">
      <dgm:prSet/>
      <dgm:spPr/>
      <dgm:t>
        <a:bodyPr/>
        <a:lstStyle/>
        <a:p>
          <a:endParaRPr lang="en-US"/>
        </a:p>
      </dgm:t>
    </dgm:pt>
    <dgm:pt modelId="{25C46AB8-C0B8-4E1F-AE9A-F62AACFFBC99}" type="sibTrans" cxnId="{FF5955B3-AD4B-4873-945F-4BD34C2DC03A}">
      <dgm:prSet/>
      <dgm:spPr/>
      <dgm:t>
        <a:bodyPr/>
        <a:lstStyle/>
        <a:p>
          <a:endParaRPr lang="en-US"/>
        </a:p>
      </dgm:t>
    </dgm:pt>
    <dgm:pt modelId="{319CC346-F994-4A06-895E-BBC877CBA14F}">
      <dgm:prSet phldrT="[Text]"/>
      <dgm:spPr/>
      <dgm:t>
        <a:bodyPr/>
        <a:lstStyle/>
        <a:p>
          <a:r>
            <a:rPr lang="en-US" dirty="0"/>
            <a:t>New User</a:t>
          </a:r>
        </a:p>
      </dgm:t>
    </dgm:pt>
    <dgm:pt modelId="{4DF5FFAF-6935-4116-8C47-B2E680F11A73}" type="parTrans" cxnId="{AA0B38FC-DC0D-46E7-BB90-ECB40A13A005}">
      <dgm:prSet/>
      <dgm:spPr/>
      <dgm:t>
        <a:bodyPr/>
        <a:lstStyle/>
        <a:p>
          <a:endParaRPr lang="en-US"/>
        </a:p>
      </dgm:t>
    </dgm:pt>
    <dgm:pt modelId="{7E023039-A53C-402D-A3CD-D1A86A84D52B}" type="sibTrans" cxnId="{AA0B38FC-DC0D-46E7-BB90-ECB40A13A005}">
      <dgm:prSet/>
      <dgm:spPr/>
      <dgm:t>
        <a:bodyPr/>
        <a:lstStyle/>
        <a:p>
          <a:endParaRPr lang="en-US"/>
        </a:p>
      </dgm:t>
    </dgm:pt>
    <dgm:pt modelId="{9ADD2769-DFA7-474F-B0AD-311300246B60}">
      <dgm:prSet phldrT="[Text]"/>
      <dgm:spPr/>
      <dgm:t>
        <a:bodyPr/>
        <a:lstStyle/>
        <a:p>
          <a:r>
            <a:rPr lang="en-US" dirty="0"/>
            <a:t>Advanced User</a:t>
          </a:r>
        </a:p>
      </dgm:t>
    </dgm:pt>
    <dgm:pt modelId="{671EDA49-FCC3-4A8F-92A4-6069547E16B5}" type="parTrans" cxnId="{4EF7CD63-F248-4246-972A-6702186191E9}">
      <dgm:prSet/>
      <dgm:spPr/>
      <dgm:t>
        <a:bodyPr/>
        <a:lstStyle/>
        <a:p>
          <a:endParaRPr lang="en-US"/>
        </a:p>
      </dgm:t>
    </dgm:pt>
    <dgm:pt modelId="{6B20E3C5-362B-4E5B-B702-39CD6638EE6F}" type="sibTrans" cxnId="{4EF7CD63-F248-4246-972A-6702186191E9}">
      <dgm:prSet/>
      <dgm:spPr/>
      <dgm:t>
        <a:bodyPr/>
        <a:lstStyle/>
        <a:p>
          <a:endParaRPr lang="en-US"/>
        </a:p>
      </dgm:t>
    </dgm:pt>
    <dgm:pt modelId="{B995B608-D3AB-4ED1-875B-67D649507398}">
      <dgm:prSet/>
      <dgm:spPr/>
      <dgm:t>
        <a:bodyPr/>
        <a:lstStyle/>
        <a:p>
          <a:r>
            <a:rPr lang="en-US" dirty="0"/>
            <a:t>Demo sample architecture/OCI services to potential customers</a:t>
          </a:r>
        </a:p>
      </dgm:t>
    </dgm:pt>
    <dgm:pt modelId="{FE129D89-4BB2-4639-9A02-CBB5E8EE05ED}" type="parTrans" cxnId="{40017266-6283-48A0-A8D9-4311F32EBA28}">
      <dgm:prSet/>
      <dgm:spPr/>
      <dgm:t>
        <a:bodyPr/>
        <a:lstStyle/>
        <a:p>
          <a:endParaRPr lang="en-US"/>
        </a:p>
      </dgm:t>
    </dgm:pt>
    <dgm:pt modelId="{40953E69-96D0-4700-A77C-4DFE352D5B95}" type="sibTrans" cxnId="{40017266-6283-48A0-A8D9-4311F32EBA28}">
      <dgm:prSet/>
      <dgm:spPr/>
      <dgm:t>
        <a:bodyPr/>
        <a:lstStyle/>
        <a:p>
          <a:endParaRPr lang="en-US"/>
        </a:p>
      </dgm:t>
    </dgm:pt>
    <dgm:pt modelId="{6D77A994-2EC3-4054-AB7C-8D257BAE84DE}">
      <dgm:prSet/>
      <dgm:spPr/>
      <dgm:t>
        <a:bodyPr/>
        <a:lstStyle/>
        <a:p>
          <a:r>
            <a:rPr lang="en-US" dirty="0"/>
            <a:t>Learn basics of writing Terraform code for OCI</a:t>
          </a:r>
        </a:p>
      </dgm:t>
    </dgm:pt>
    <dgm:pt modelId="{7A7B3B97-520D-4915-B6DA-E7132E5F7770}" type="parTrans" cxnId="{68F08824-02C6-44DA-9B51-0F89F680D903}">
      <dgm:prSet/>
      <dgm:spPr/>
      <dgm:t>
        <a:bodyPr/>
        <a:lstStyle/>
        <a:p>
          <a:endParaRPr lang="en-US"/>
        </a:p>
      </dgm:t>
    </dgm:pt>
    <dgm:pt modelId="{2AB0FB8A-8D3B-4A63-B099-578EC1AD4DB3}" type="sibTrans" cxnId="{68F08824-02C6-44DA-9B51-0F89F680D903}">
      <dgm:prSet/>
      <dgm:spPr/>
      <dgm:t>
        <a:bodyPr/>
        <a:lstStyle/>
        <a:p>
          <a:endParaRPr lang="en-US"/>
        </a:p>
      </dgm:t>
    </dgm:pt>
    <dgm:pt modelId="{4E77F657-A2E6-40F3-941B-4BF62314ABD1}">
      <dgm:prSet/>
      <dgm:spPr/>
      <dgm:t>
        <a:bodyPr/>
        <a:lstStyle/>
        <a:p>
          <a:r>
            <a:rPr lang="en-US" dirty="0"/>
            <a:t>Learn the best practices of creating solutions for production workload</a:t>
          </a:r>
        </a:p>
      </dgm:t>
    </dgm:pt>
    <dgm:pt modelId="{34CD0DCC-7D7F-4EF4-83C5-3073C42AA567}" type="parTrans" cxnId="{44666D40-317C-4A38-9775-E68D862392F6}">
      <dgm:prSet/>
      <dgm:spPr/>
      <dgm:t>
        <a:bodyPr/>
        <a:lstStyle/>
        <a:p>
          <a:endParaRPr lang="en-US"/>
        </a:p>
      </dgm:t>
    </dgm:pt>
    <dgm:pt modelId="{80DEA84B-1355-499E-A4DE-BD8C495371FC}" type="sibTrans" cxnId="{44666D40-317C-4A38-9775-E68D862392F6}">
      <dgm:prSet/>
      <dgm:spPr/>
      <dgm:t>
        <a:bodyPr/>
        <a:lstStyle/>
        <a:p>
          <a:endParaRPr lang="en-US"/>
        </a:p>
      </dgm:t>
    </dgm:pt>
    <dgm:pt modelId="{8B10CB40-3F67-45A1-A073-C6AD0EB1D244}" type="pres">
      <dgm:prSet presAssocID="{8E6DCE91-040E-40FC-9795-D7203A3A172D}" presName="diagram" presStyleCnt="0">
        <dgm:presLayoutVars>
          <dgm:dir/>
          <dgm:animLvl val="lvl"/>
          <dgm:resizeHandles val="exact"/>
        </dgm:presLayoutVars>
      </dgm:prSet>
      <dgm:spPr/>
    </dgm:pt>
    <dgm:pt modelId="{51BEDF1F-15D6-4A53-A0BA-AD7813573CE7}" type="pres">
      <dgm:prSet presAssocID="{0C16628C-C7A3-4908-8902-B6176152DB88}" presName="compNode" presStyleCnt="0"/>
      <dgm:spPr/>
    </dgm:pt>
    <dgm:pt modelId="{470FD6B6-9DCD-4CA4-91D9-9DDD8B659164}" type="pres">
      <dgm:prSet presAssocID="{0C16628C-C7A3-4908-8902-B6176152DB88}" presName="childRect" presStyleLbl="bgAcc1" presStyleIdx="0" presStyleCnt="3">
        <dgm:presLayoutVars>
          <dgm:bulletEnabled val="1"/>
        </dgm:presLayoutVars>
      </dgm:prSet>
      <dgm:spPr/>
    </dgm:pt>
    <dgm:pt modelId="{85AB8678-810D-4F0B-A97A-0BB94E98094D}" type="pres">
      <dgm:prSet presAssocID="{0C16628C-C7A3-4908-8902-B6176152DB88}" presName="parentText" presStyleLbl="node1" presStyleIdx="0" presStyleCnt="0">
        <dgm:presLayoutVars>
          <dgm:chMax val="0"/>
          <dgm:bulletEnabled val="1"/>
        </dgm:presLayoutVars>
      </dgm:prSet>
      <dgm:spPr/>
    </dgm:pt>
    <dgm:pt modelId="{93286EA2-E363-4E33-8E82-A0B82AF91F28}" type="pres">
      <dgm:prSet presAssocID="{0C16628C-C7A3-4908-8902-B6176152DB88}" presName="parentRect" presStyleLbl="alignNode1" presStyleIdx="0" presStyleCnt="3"/>
      <dgm:spPr/>
    </dgm:pt>
    <dgm:pt modelId="{9CD995FF-AD23-433C-B02E-09BD04C006F1}" type="pres">
      <dgm:prSet presAssocID="{0C16628C-C7A3-4908-8902-B6176152DB88}"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42DEF4D-8BB4-41E0-B944-4995B44886FB}" type="pres">
      <dgm:prSet presAssocID="{25C46AB8-C0B8-4E1F-AE9A-F62AACFFBC99}" presName="sibTrans" presStyleLbl="sibTrans2D1" presStyleIdx="0" presStyleCnt="0"/>
      <dgm:spPr/>
    </dgm:pt>
    <dgm:pt modelId="{58D5ECFA-EF7A-44FB-A3FD-13F09B9F6AA4}" type="pres">
      <dgm:prSet presAssocID="{319CC346-F994-4A06-895E-BBC877CBA14F}" presName="compNode" presStyleCnt="0"/>
      <dgm:spPr/>
    </dgm:pt>
    <dgm:pt modelId="{40548C96-01CB-4440-BAD6-EC95C45053BF}" type="pres">
      <dgm:prSet presAssocID="{319CC346-F994-4A06-895E-BBC877CBA14F}" presName="childRect" presStyleLbl="bgAcc1" presStyleIdx="1" presStyleCnt="3">
        <dgm:presLayoutVars>
          <dgm:bulletEnabled val="1"/>
        </dgm:presLayoutVars>
      </dgm:prSet>
      <dgm:spPr/>
    </dgm:pt>
    <dgm:pt modelId="{BA16BA7E-FC27-4C7F-841E-BE136ACBE464}" type="pres">
      <dgm:prSet presAssocID="{319CC346-F994-4A06-895E-BBC877CBA14F}" presName="parentText" presStyleLbl="node1" presStyleIdx="0" presStyleCnt="0">
        <dgm:presLayoutVars>
          <dgm:chMax val="0"/>
          <dgm:bulletEnabled val="1"/>
        </dgm:presLayoutVars>
      </dgm:prSet>
      <dgm:spPr/>
    </dgm:pt>
    <dgm:pt modelId="{138A2DA6-ACEA-4805-9A6E-DF950F055682}" type="pres">
      <dgm:prSet presAssocID="{319CC346-F994-4A06-895E-BBC877CBA14F}" presName="parentRect" presStyleLbl="alignNode1" presStyleIdx="1" presStyleCnt="3"/>
      <dgm:spPr/>
    </dgm:pt>
    <dgm:pt modelId="{97E65AED-9D4A-4851-AC30-14A2CDF2D867}" type="pres">
      <dgm:prSet presAssocID="{319CC346-F994-4A06-895E-BBC877CBA14F}"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5977D72-5172-445D-AD69-B6291C30AA33}" type="pres">
      <dgm:prSet presAssocID="{7E023039-A53C-402D-A3CD-D1A86A84D52B}" presName="sibTrans" presStyleLbl="sibTrans2D1" presStyleIdx="0" presStyleCnt="0"/>
      <dgm:spPr/>
    </dgm:pt>
    <dgm:pt modelId="{7DBBC044-3739-4542-B7E6-201317A3B67F}" type="pres">
      <dgm:prSet presAssocID="{9ADD2769-DFA7-474F-B0AD-311300246B60}" presName="compNode" presStyleCnt="0"/>
      <dgm:spPr/>
    </dgm:pt>
    <dgm:pt modelId="{E89AD212-EE53-4483-955B-F84F179E1A4C}" type="pres">
      <dgm:prSet presAssocID="{9ADD2769-DFA7-474F-B0AD-311300246B60}" presName="childRect" presStyleLbl="bgAcc1" presStyleIdx="2" presStyleCnt="3">
        <dgm:presLayoutVars>
          <dgm:bulletEnabled val="1"/>
        </dgm:presLayoutVars>
      </dgm:prSet>
      <dgm:spPr/>
    </dgm:pt>
    <dgm:pt modelId="{1B718544-0D26-426A-94D2-C293A12D2323}" type="pres">
      <dgm:prSet presAssocID="{9ADD2769-DFA7-474F-B0AD-311300246B60}" presName="parentText" presStyleLbl="node1" presStyleIdx="0" presStyleCnt="0">
        <dgm:presLayoutVars>
          <dgm:chMax val="0"/>
          <dgm:bulletEnabled val="1"/>
        </dgm:presLayoutVars>
      </dgm:prSet>
      <dgm:spPr/>
    </dgm:pt>
    <dgm:pt modelId="{49BDBF84-F91C-409B-BEE8-DC1AA60DC9A9}" type="pres">
      <dgm:prSet presAssocID="{9ADD2769-DFA7-474F-B0AD-311300246B60}" presName="parentRect" presStyleLbl="alignNode1" presStyleIdx="2" presStyleCnt="3"/>
      <dgm:spPr/>
    </dgm:pt>
    <dgm:pt modelId="{88E3275C-7344-44E9-9469-91CBDD116657}" type="pres">
      <dgm:prSet presAssocID="{9ADD2769-DFA7-474F-B0AD-311300246B60}"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Lst>
  <dgm:cxnLst>
    <dgm:cxn modelId="{68F08824-02C6-44DA-9B51-0F89F680D903}" srcId="{319CC346-F994-4A06-895E-BBC877CBA14F}" destId="{6D77A994-2EC3-4054-AB7C-8D257BAE84DE}" srcOrd="0" destOrd="0" parTransId="{7A7B3B97-520D-4915-B6DA-E7132E5F7770}" sibTransId="{2AB0FB8A-8D3B-4A63-B099-578EC1AD4DB3}"/>
    <dgm:cxn modelId="{CD2CD429-4BB5-4E7B-86A5-AAD6038FB6EA}" type="presOf" srcId="{319CC346-F994-4A06-895E-BBC877CBA14F}" destId="{BA16BA7E-FC27-4C7F-841E-BE136ACBE464}" srcOrd="0" destOrd="0" presId="urn:microsoft.com/office/officeart/2005/8/layout/bList2"/>
    <dgm:cxn modelId="{44666D40-317C-4A38-9775-E68D862392F6}" srcId="{9ADD2769-DFA7-474F-B0AD-311300246B60}" destId="{4E77F657-A2E6-40F3-941B-4BF62314ABD1}" srcOrd="0" destOrd="0" parTransId="{34CD0DCC-7D7F-4EF4-83C5-3073C42AA567}" sibTransId="{80DEA84B-1355-499E-A4DE-BD8C495371FC}"/>
    <dgm:cxn modelId="{48B86745-827B-416F-8FBA-15B3CF618BE4}" type="presOf" srcId="{9ADD2769-DFA7-474F-B0AD-311300246B60}" destId="{49BDBF84-F91C-409B-BEE8-DC1AA60DC9A9}" srcOrd="1" destOrd="0" presId="urn:microsoft.com/office/officeart/2005/8/layout/bList2"/>
    <dgm:cxn modelId="{B5F1FC58-47DA-432A-8576-BB2FBD5DC5BF}" type="presOf" srcId="{8E6DCE91-040E-40FC-9795-D7203A3A172D}" destId="{8B10CB40-3F67-45A1-A073-C6AD0EB1D244}" srcOrd="0" destOrd="0" presId="urn:microsoft.com/office/officeart/2005/8/layout/bList2"/>
    <dgm:cxn modelId="{4EF7CD63-F248-4246-972A-6702186191E9}" srcId="{8E6DCE91-040E-40FC-9795-D7203A3A172D}" destId="{9ADD2769-DFA7-474F-B0AD-311300246B60}" srcOrd="2" destOrd="0" parTransId="{671EDA49-FCC3-4A8F-92A4-6069547E16B5}" sibTransId="{6B20E3C5-362B-4E5B-B702-39CD6638EE6F}"/>
    <dgm:cxn modelId="{40017266-6283-48A0-A8D9-4311F32EBA28}" srcId="{0C16628C-C7A3-4908-8902-B6176152DB88}" destId="{B995B608-D3AB-4ED1-875B-67D649507398}" srcOrd="0" destOrd="0" parTransId="{FE129D89-4BB2-4639-9A02-CBB5E8EE05ED}" sibTransId="{40953E69-96D0-4700-A77C-4DFE352D5B95}"/>
    <dgm:cxn modelId="{11E88277-4BF5-4ADD-B16D-8557B696D6D3}" type="presOf" srcId="{6D77A994-2EC3-4054-AB7C-8D257BAE84DE}" destId="{40548C96-01CB-4440-BAD6-EC95C45053BF}" srcOrd="0" destOrd="0" presId="urn:microsoft.com/office/officeart/2005/8/layout/bList2"/>
    <dgm:cxn modelId="{CD5A337F-6375-4FB2-93EC-C59EF54782A8}" type="presOf" srcId="{319CC346-F994-4A06-895E-BBC877CBA14F}" destId="{138A2DA6-ACEA-4805-9A6E-DF950F055682}" srcOrd="1" destOrd="0" presId="urn:microsoft.com/office/officeart/2005/8/layout/bList2"/>
    <dgm:cxn modelId="{90C2C17F-DB15-4A6A-9F70-0EF3A58EFC54}" type="presOf" srcId="{9ADD2769-DFA7-474F-B0AD-311300246B60}" destId="{1B718544-0D26-426A-94D2-C293A12D2323}" srcOrd="0" destOrd="0" presId="urn:microsoft.com/office/officeart/2005/8/layout/bList2"/>
    <dgm:cxn modelId="{F4F10385-7EA0-4254-B1E6-29F418C10D92}" type="presOf" srcId="{7E023039-A53C-402D-A3CD-D1A86A84D52B}" destId="{85977D72-5172-445D-AD69-B6291C30AA33}" srcOrd="0" destOrd="0" presId="urn:microsoft.com/office/officeart/2005/8/layout/bList2"/>
    <dgm:cxn modelId="{D5953EAE-1ADD-40CA-879B-44702E0FED4D}" type="presOf" srcId="{B995B608-D3AB-4ED1-875B-67D649507398}" destId="{470FD6B6-9DCD-4CA4-91D9-9DDD8B659164}" srcOrd="0" destOrd="0" presId="urn:microsoft.com/office/officeart/2005/8/layout/bList2"/>
    <dgm:cxn modelId="{FF5955B3-AD4B-4873-945F-4BD34C2DC03A}" srcId="{8E6DCE91-040E-40FC-9795-D7203A3A172D}" destId="{0C16628C-C7A3-4908-8902-B6176152DB88}" srcOrd="0" destOrd="0" parTransId="{C751CD5C-B62C-4F12-812F-EACAA3269001}" sibTransId="{25C46AB8-C0B8-4E1F-AE9A-F62AACFFBC99}"/>
    <dgm:cxn modelId="{6DBF38BA-01F1-43AA-A178-EEB4827642EA}" type="presOf" srcId="{0C16628C-C7A3-4908-8902-B6176152DB88}" destId="{93286EA2-E363-4E33-8E82-A0B82AF91F28}" srcOrd="1" destOrd="0" presId="urn:microsoft.com/office/officeart/2005/8/layout/bList2"/>
    <dgm:cxn modelId="{FBB285BA-19AE-443D-95D1-52D0AA729589}" type="presOf" srcId="{0C16628C-C7A3-4908-8902-B6176152DB88}" destId="{85AB8678-810D-4F0B-A97A-0BB94E98094D}" srcOrd="0" destOrd="0" presId="urn:microsoft.com/office/officeart/2005/8/layout/bList2"/>
    <dgm:cxn modelId="{940E87E6-000F-4C65-B4BD-D41585F557EA}" type="presOf" srcId="{4E77F657-A2E6-40F3-941B-4BF62314ABD1}" destId="{E89AD212-EE53-4483-955B-F84F179E1A4C}" srcOrd="0" destOrd="0" presId="urn:microsoft.com/office/officeart/2005/8/layout/bList2"/>
    <dgm:cxn modelId="{722560EE-319A-4610-82BA-362BF73D0418}" type="presOf" srcId="{25C46AB8-C0B8-4E1F-AE9A-F62AACFFBC99}" destId="{542DEF4D-8BB4-41E0-B944-4995B44886FB}" srcOrd="0" destOrd="0" presId="urn:microsoft.com/office/officeart/2005/8/layout/bList2"/>
    <dgm:cxn modelId="{AA0B38FC-DC0D-46E7-BB90-ECB40A13A005}" srcId="{8E6DCE91-040E-40FC-9795-D7203A3A172D}" destId="{319CC346-F994-4A06-895E-BBC877CBA14F}" srcOrd="1" destOrd="0" parTransId="{4DF5FFAF-6935-4116-8C47-B2E680F11A73}" sibTransId="{7E023039-A53C-402D-A3CD-D1A86A84D52B}"/>
    <dgm:cxn modelId="{6C1D751D-2329-4643-BC6B-9F20A9A55C26}" type="presParOf" srcId="{8B10CB40-3F67-45A1-A073-C6AD0EB1D244}" destId="{51BEDF1F-15D6-4A53-A0BA-AD7813573CE7}" srcOrd="0" destOrd="0" presId="urn:microsoft.com/office/officeart/2005/8/layout/bList2"/>
    <dgm:cxn modelId="{69E96E13-3B20-42BD-90AE-9E59328A0F4D}" type="presParOf" srcId="{51BEDF1F-15D6-4A53-A0BA-AD7813573CE7}" destId="{470FD6B6-9DCD-4CA4-91D9-9DDD8B659164}" srcOrd="0" destOrd="0" presId="urn:microsoft.com/office/officeart/2005/8/layout/bList2"/>
    <dgm:cxn modelId="{1B9166A7-EA13-466D-A677-ACB7DC1D779A}" type="presParOf" srcId="{51BEDF1F-15D6-4A53-A0BA-AD7813573CE7}" destId="{85AB8678-810D-4F0B-A97A-0BB94E98094D}" srcOrd="1" destOrd="0" presId="urn:microsoft.com/office/officeart/2005/8/layout/bList2"/>
    <dgm:cxn modelId="{BDF2EB95-08E8-43EC-A2A2-2C0245B095B9}" type="presParOf" srcId="{51BEDF1F-15D6-4A53-A0BA-AD7813573CE7}" destId="{93286EA2-E363-4E33-8E82-A0B82AF91F28}" srcOrd="2" destOrd="0" presId="urn:microsoft.com/office/officeart/2005/8/layout/bList2"/>
    <dgm:cxn modelId="{134CAA78-7EF2-4D8C-989F-93186F03EDDA}" type="presParOf" srcId="{51BEDF1F-15D6-4A53-A0BA-AD7813573CE7}" destId="{9CD995FF-AD23-433C-B02E-09BD04C006F1}" srcOrd="3" destOrd="0" presId="urn:microsoft.com/office/officeart/2005/8/layout/bList2"/>
    <dgm:cxn modelId="{0F941EC2-8FB4-443E-A3E2-4D5413A60358}" type="presParOf" srcId="{8B10CB40-3F67-45A1-A073-C6AD0EB1D244}" destId="{542DEF4D-8BB4-41E0-B944-4995B44886FB}" srcOrd="1" destOrd="0" presId="urn:microsoft.com/office/officeart/2005/8/layout/bList2"/>
    <dgm:cxn modelId="{F3BBFBFB-B5A3-405F-B32E-456B00F45FD3}" type="presParOf" srcId="{8B10CB40-3F67-45A1-A073-C6AD0EB1D244}" destId="{58D5ECFA-EF7A-44FB-A3FD-13F09B9F6AA4}" srcOrd="2" destOrd="0" presId="urn:microsoft.com/office/officeart/2005/8/layout/bList2"/>
    <dgm:cxn modelId="{8E057B7A-704A-4684-A2FB-505C4BD7C022}" type="presParOf" srcId="{58D5ECFA-EF7A-44FB-A3FD-13F09B9F6AA4}" destId="{40548C96-01CB-4440-BAD6-EC95C45053BF}" srcOrd="0" destOrd="0" presId="urn:microsoft.com/office/officeart/2005/8/layout/bList2"/>
    <dgm:cxn modelId="{B2D6BA5F-5257-43EC-B646-F046C81A6DD0}" type="presParOf" srcId="{58D5ECFA-EF7A-44FB-A3FD-13F09B9F6AA4}" destId="{BA16BA7E-FC27-4C7F-841E-BE136ACBE464}" srcOrd="1" destOrd="0" presId="urn:microsoft.com/office/officeart/2005/8/layout/bList2"/>
    <dgm:cxn modelId="{3A906CA8-42EB-444A-A593-D88203A76098}" type="presParOf" srcId="{58D5ECFA-EF7A-44FB-A3FD-13F09B9F6AA4}" destId="{138A2DA6-ACEA-4805-9A6E-DF950F055682}" srcOrd="2" destOrd="0" presId="urn:microsoft.com/office/officeart/2005/8/layout/bList2"/>
    <dgm:cxn modelId="{157A344B-9196-4F28-A43A-A0FAF328689D}" type="presParOf" srcId="{58D5ECFA-EF7A-44FB-A3FD-13F09B9F6AA4}" destId="{97E65AED-9D4A-4851-AC30-14A2CDF2D867}" srcOrd="3" destOrd="0" presId="urn:microsoft.com/office/officeart/2005/8/layout/bList2"/>
    <dgm:cxn modelId="{6C265D3C-4A6D-4604-B7B4-672939ADCF94}" type="presParOf" srcId="{8B10CB40-3F67-45A1-A073-C6AD0EB1D244}" destId="{85977D72-5172-445D-AD69-B6291C30AA33}" srcOrd="3" destOrd="0" presId="urn:microsoft.com/office/officeart/2005/8/layout/bList2"/>
    <dgm:cxn modelId="{BFA820AA-2BA8-4F0E-9DE2-78E2C0CE1FCA}" type="presParOf" srcId="{8B10CB40-3F67-45A1-A073-C6AD0EB1D244}" destId="{7DBBC044-3739-4542-B7E6-201317A3B67F}" srcOrd="4" destOrd="0" presId="urn:microsoft.com/office/officeart/2005/8/layout/bList2"/>
    <dgm:cxn modelId="{E3E14421-217B-4872-86D6-CAED797E23BD}" type="presParOf" srcId="{7DBBC044-3739-4542-B7E6-201317A3B67F}" destId="{E89AD212-EE53-4483-955B-F84F179E1A4C}" srcOrd="0" destOrd="0" presId="urn:microsoft.com/office/officeart/2005/8/layout/bList2"/>
    <dgm:cxn modelId="{EC6633AF-D475-434F-84FB-1FF6201E8C70}" type="presParOf" srcId="{7DBBC044-3739-4542-B7E6-201317A3B67F}" destId="{1B718544-0D26-426A-94D2-C293A12D2323}" srcOrd="1" destOrd="0" presId="urn:microsoft.com/office/officeart/2005/8/layout/bList2"/>
    <dgm:cxn modelId="{45CCA0EA-F106-4692-96EE-0C84EB397397}" type="presParOf" srcId="{7DBBC044-3739-4542-B7E6-201317A3B67F}" destId="{49BDBF84-F91C-409B-BEE8-DC1AA60DC9A9}" srcOrd="2" destOrd="0" presId="urn:microsoft.com/office/officeart/2005/8/layout/bList2"/>
    <dgm:cxn modelId="{A18DEFF7-CD90-4740-9AF8-9D9F48EA4A01}" type="presParOf" srcId="{7DBBC044-3739-4542-B7E6-201317A3B67F}" destId="{88E3275C-7344-44E9-9469-91CBDD116657}"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EAF1E-F503-C34A-BAD6-950F9123AEA7}">
      <dsp:nvSpPr>
        <dsp:cNvPr id="0" name=""/>
        <dsp:cNvSpPr/>
      </dsp:nvSpPr>
      <dsp:spPr>
        <a:xfrm>
          <a:off x="4659064" y="109096"/>
          <a:ext cx="1708101" cy="1708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dirty="0">
            <a:solidFill>
              <a:schemeClr val="tx1">
                <a:hueOff val="0"/>
                <a:satOff val="0"/>
                <a:lumOff val="0"/>
                <a:alpha val="0"/>
              </a:schemeClr>
            </a:solidFill>
          </a:endParaRPr>
        </a:p>
      </dsp:txBody>
      <dsp:txXfrm>
        <a:off x="4659064" y="109096"/>
        <a:ext cx="1708101" cy="1708101"/>
      </dsp:txXfrm>
    </dsp:sp>
    <dsp:sp modelId="{525A8088-BC9A-394E-862D-4796BC7B6CD8}">
      <dsp:nvSpPr>
        <dsp:cNvPr id="0" name=""/>
        <dsp:cNvSpPr/>
      </dsp:nvSpPr>
      <dsp:spPr>
        <a:xfrm>
          <a:off x="2107107" y="-296070"/>
          <a:ext cx="4823383" cy="4823383"/>
        </a:xfrm>
        <a:prstGeom prst="circularArrow">
          <a:avLst>
            <a:gd name="adj1" fmla="val 6906"/>
            <a:gd name="adj2" fmla="val 465627"/>
            <a:gd name="adj3" fmla="val 548258"/>
            <a:gd name="adj4" fmla="val 20586115"/>
            <a:gd name="adj5" fmla="val 8056"/>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8C942-54E4-1144-90C6-2B1593EE9323}">
      <dsp:nvSpPr>
        <dsp:cNvPr id="0" name=""/>
        <dsp:cNvSpPr/>
      </dsp:nvSpPr>
      <dsp:spPr>
        <a:xfrm>
          <a:off x="4659064" y="3009443"/>
          <a:ext cx="1708101" cy="1708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tx1">
                <a:hueOff val="0"/>
                <a:satOff val="0"/>
                <a:lumOff val="0"/>
                <a:alpha val="0"/>
              </a:schemeClr>
            </a:solidFill>
          </a:endParaRPr>
        </a:p>
      </dsp:txBody>
      <dsp:txXfrm>
        <a:off x="4659064" y="3009443"/>
        <a:ext cx="1708101" cy="1708101"/>
      </dsp:txXfrm>
    </dsp:sp>
    <dsp:sp modelId="{F0DE37FD-D09E-724C-9F46-E360642C5DA0}">
      <dsp:nvSpPr>
        <dsp:cNvPr id="0" name=""/>
        <dsp:cNvSpPr/>
      </dsp:nvSpPr>
      <dsp:spPr>
        <a:xfrm>
          <a:off x="1979432" y="-442797"/>
          <a:ext cx="4823383" cy="4823383"/>
        </a:xfrm>
        <a:prstGeom prst="circularArrow">
          <a:avLst>
            <a:gd name="adj1" fmla="val 6906"/>
            <a:gd name="adj2" fmla="val 465627"/>
            <a:gd name="adj3" fmla="val 5948258"/>
            <a:gd name="adj4" fmla="val 4386115"/>
            <a:gd name="adj5" fmla="val 8056"/>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0E86F-392A-A044-AA69-04D453315808}">
      <dsp:nvSpPr>
        <dsp:cNvPr id="0" name=""/>
        <dsp:cNvSpPr/>
      </dsp:nvSpPr>
      <dsp:spPr>
        <a:xfrm>
          <a:off x="1758717" y="3009443"/>
          <a:ext cx="1708101" cy="1708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dirty="0">
            <a:solidFill>
              <a:schemeClr val="tx1">
                <a:hueOff val="0"/>
                <a:satOff val="0"/>
                <a:lumOff val="0"/>
                <a:alpha val="0"/>
              </a:schemeClr>
            </a:solidFill>
          </a:endParaRPr>
        </a:p>
      </dsp:txBody>
      <dsp:txXfrm>
        <a:off x="1758717" y="3009443"/>
        <a:ext cx="1708101" cy="1708101"/>
      </dsp:txXfrm>
    </dsp:sp>
    <dsp:sp modelId="{4E1B59C8-0CBB-2340-A77A-1D0C5ED61D50}">
      <dsp:nvSpPr>
        <dsp:cNvPr id="0" name=""/>
        <dsp:cNvSpPr/>
      </dsp:nvSpPr>
      <dsp:spPr>
        <a:xfrm>
          <a:off x="1638275" y="-277548"/>
          <a:ext cx="4823383" cy="4823383"/>
        </a:xfrm>
        <a:prstGeom prst="circularArrow">
          <a:avLst>
            <a:gd name="adj1" fmla="val 6906"/>
            <a:gd name="adj2" fmla="val 465627"/>
            <a:gd name="adj3" fmla="val 11348258"/>
            <a:gd name="adj4" fmla="val 9786115"/>
            <a:gd name="adj5" fmla="val 8056"/>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a:outerShdw sx="1000" sy="1000" algn="ctr" rotWithShape="0">
            <a:srgbClr val="000000"/>
          </a:outerShdw>
        </a:effectLst>
      </dsp:spPr>
      <dsp:style>
        <a:lnRef idx="2">
          <a:scrgbClr r="0" g="0" b="0"/>
        </a:lnRef>
        <a:fillRef idx="1">
          <a:scrgbClr r="0" g="0" b="0"/>
        </a:fillRef>
        <a:effectRef idx="0">
          <a:scrgbClr r="0" g="0" b="0"/>
        </a:effectRef>
        <a:fontRef idx="minor">
          <a:schemeClr val="lt1"/>
        </a:fontRef>
      </dsp:style>
    </dsp:sp>
    <dsp:sp modelId="{5CA15216-0418-C645-8378-CD8343708E90}">
      <dsp:nvSpPr>
        <dsp:cNvPr id="0" name=""/>
        <dsp:cNvSpPr/>
      </dsp:nvSpPr>
      <dsp:spPr>
        <a:xfrm>
          <a:off x="1758717" y="109096"/>
          <a:ext cx="1708101" cy="1708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dirty="0">
            <a:solidFill>
              <a:schemeClr val="tx1">
                <a:hueOff val="0"/>
                <a:satOff val="0"/>
                <a:lumOff val="0"/>
                <a:alpha val="0"/>
              </a:schemeClr>
            </a:solidFill>
          </a:endParaRPr>
        </a:p>
      </dsp:txBody>
      <dsp:txXfrm>
        <a:off x="1758717" y="109096"/>
        <a:ext cx="1708101" cy="1708101"/>
      </dsp:txXfrm>
    </dsp:sp>
    <dsp:sp modelId="{5321282E-5208-2643-8315-0ED5DBF6D23A}">
      <dsp:nvSpPr>
        <dsp:cNvPr id="0" name=""/>
        <dsp:cNvSpPr/>
      </dsp:nvSpPr>
      <dsp:spPr>
        <a:xfrm>
          <a:off x="1955267" y="-252"/>
          <a:ext cx="4823383" cy="4823383"/>
        </a:xfrm>
        <a:prstGeom prst="circularArrow">
          <a:avLst>
            <a:gd name="adj1" fmla="val 6906"/>
            <a:gd name="adj2" fmla="val 465627"/>
            <a:gd name="adj3" fmla="val 16748258"/>
            <a:gd name="adj4" fmla="val 15186115"/>
            <a:gd name="adj5" fmla="val 8056"/>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FD6B6-9DCD-4CA4-91D9-9DDD8B659164}">
      <dsp:nvSpPr>
        <dsp:cNvPr id="0" name=""/>
        <dsp:cNvSpPr/>
      </dsp:nvSpPr>
      <dsp:spPr>
        <a:xfrm>
          <a:off x="5018" y="125050"/>
          <a:ext cx="2167445" cy="16179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Demo sample architecture/OCI services to potential customers</a:t>
          </a:r>
        </a:p>
      </dsp:txBody>
      <dsp:txXfrm>
        <a:off x="42929" y="162961"/>
        <a:ext cx="2091623" cy="1580041"/>
      </dsp:txXfrm>
    </dsp:sp>
    <dsp:sp modelId="{93286EA2-E363-4E33-8E82-A0B82AF91F28}">
      <dsp:nvSpPr>
        <dsp:cNvPr id="0" name=""/>
        <dsp:cNvSpPr/>
      </dsp:nvSpPr>
      <dsp:spPr>
        <a:xfrm>
          <a:off x="5018" y="1743002"/>
          <a:ext cx="2167445" cy="6957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Field Enablement</a:t>
          </a:r>
        </a:p>
      </dsp:txBody>
      <dsp:txXfrm>
        <a:off x="5018" y="1743002"/>
        <a:ext cx="1526370" cy="695719"/>
      </dsp:txXfrm>
    </dsp:sp>
    <dsp:sp modelId="{9CD995FF-AD23-433C-B02E-09BD04C006F1}">
      <dsp:nvSpPr>
        <dsp:cNvPr id="0" name=""/>
        <dsp:cNvSpPr/>
      </dsp:nvSpPr>
      <dsp:spPr>
        <a:xfrm>
          <a:off x="1592702" y="1853511"/>
          <a:ext cx="758606" cy="7586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548C96-01CB-4440-BAD6-EC95C45053BF}">
      <dsp:nvSpPr>
        <dsp:cNvPr id="0" name=""/>
        <dsp:cNvSpPr/>
      </dsp:nvSpPr>
      <dsp:spPr>
        <a:xfrm>
          <a:off x="2539248" y="125050"/>
          <a:ext cx="2167445" cy="16179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Learn basics of writing Terraform code for OCI</a:t>
          </a:r>
        </a:p>
      </dsp:txBody>
      <dsp:txXfrm>
        <a:off x="2577159" y="162961"/>
        <a:ext cx="2091623" cy="1580041"/>
      </dsp:txXfrm>
    </dsp:sp>
    <dsp:sp modelId="{138A2DA6-ACEA-4805-9A6E-DF950F055682}">
      <dsp:nvSpPr>
        <dsp:cNvPr id="0" name=""/>
        <dsp:cNvSpPr/>
      </dsp:nvSpPr>
      <dsp:spPr>
        <a:xfrm>
          <a:off x="2539248" y="1743002"/>
          <a:ext cx="2167445" cy="6957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New User</a:t>
          </a:r>
        </a:p>
      </dsp:txBody>
      <dsp:txXfrm>
        <a:off x="2539248" y="1743002"/>
        <a:ext cx="1526370" cy="695719"/>
      </dsp:txXfrm>
    </dsp:sp>
    <dsp:sp modelId="{97E65AED-9D4A-4851-AC30-14A2CDF2D867}">
      <dsp:nvSpPr>
        <dsp:cNvPr id="0" name=""/>
        <dsp:cNvSpPr/>
      </dsp:nvSpPr>
      <dsp:spPr>
        <a:xfrm>
          <a:off x="4126931" y="1853511"/>
          <a:ext cx="758606" cy="7586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9AD212-EE53-4483-955B-F84F179E1A4C}">
      <dsp:nvSpPr>
        <dsp:cNvPr id="0" name=""/>
        <dsp:cNvSpPr/>
      </dsp:nvSpPr>
      <dsp:spPr>
        <a:xfrm>
          <a:off x="5073477" y="125050"/>
          <a:ext cx="2167445" cy="16179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Learn the best practices of creating solutions for production workload</a:t>
          </a:r>
        </a:p>
      </dsp:txBody>
      <dsp:txXfrm>
        <a:off x="5111388" y="162961"/>
        <a:ext cx="2091623" cy="1580041"/>
      </dsp:txXfrm>
    </dsp:sp>
    <dsp:sp modelId="{49BDBF84-F91C-409B-BEE8-DC1AA60DC9A9}">
      <dsp:nvSpPr>
        <dsp:cNvPr id="0" name=""/>
        <dsp:cNvSpPr/>
      </dsp:nvSpPr>
      <dsp:spPr>
        <a:xfrm>
          <a:off x="5073477" y="1743002"/>
          <a:ext cx="2167445" cy="6957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Advanced User</a:t>
          </a:r>
        </a:p>
      </dsp:txBody>
      <dsp:txXfrm>
        <a:off x="5073477" y="1743002"/>
        <a:ext cx="1526370" cy="695719"/>
      </dsp:txXfrm>
    </dsp:sp>
    <dsp:sp modelId="{88E3275C-7344-44E9-9469-91CBDD116657}">
      <dsp:nvSpPr>
        <dsp:cNvPr id="0" name=""/>
        <dsp:cNvSpPr/>
      </dsp:nvSpPr>
      <dsp:spPr>
        <a:xfrm>
          <a:off x="6661161" y="1853511"/>
          <a:ext cx="758606" cy="7586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12/14/21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everyone, my name is Uma Balasubramanian. I am software engineer in Oracle Cloud Infrastructure. I am here to talk about </a:t>
            </a:r>
            <a:r>
              <a:rPr lang="en-US" sz="1200" b="0" i="0" kern="1200" dirty="0">
                <a:solidFill>
                  <a:schemeClr val="tx1"/>
                </a:solidFill>
                <a:effectLst/>
                <a:latin typeface="+mn-lt"/>
                <a:ea typeface="+mn-ea"/>
                <a:cs typeface="+mn-cs"/>
              </a:rPr>
              <a:t>Oracle Cloud Infrastructure </a:t>
            </a:r>
            <a:r>
              <a:rPr lang="en-US" sz="1200" kern="1200" dirty="0">
                <a:solidFill>
                  <a:schemeClr val="tx1"/>
                </a:solidFill>
                <a:effectLst/>
                <a:latin typeface="+mn-lt"/>
                <a:ea typeface="+mn-ea"/>
                <a:cs typeface="+mn-cs"/>
              </a:rPr>
              <a:t>Resource Manager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4281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12</a:t>
            </a:fld>
            <a:endParaRPr lang="en-US"/>
          </a:p>
        </p:txBody>
      </p:sp>
    </p:spTree>
    <p:extLst>
      <p:ext uri="{BB962C8B-B14F-4D97-AF65-F5344CB8AC3E}">
        <p14:creationId xmlns:p14="http://schemas.microsoft.com/office/powerpoint/2010/main" val="3648495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13</a:t>
            </a:fld>
            <a:endParaRPr lang="en-US"/>
          </a:p>
        </p:txBody>
      </p:sp>
    </p:spTree>
    <p:extLst>
      <p:ext uri="{BB962C8B-B14F-4D97-AF65-F5344CB8AC3E}">
        <p14:creationId xmlns:p14="http://schemas.microsoft.com/office/powerpoint/2010/main" val="385029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t>14</a:t>
            </a:fld>
            <a:endParaRPr lang="en-US" dirty="0"/>
          </a:p>
        </p:txBody>
      </p:sp>
    </p:spTree>
    <p:extLst>
      <p:ext uri="{BB962C8B-B14F-4D97-AF65-F5344CB8AC3E}">
        <p14:creationId xmlns:p14="http://schemas.microsoft.com/office/powerpoint/2010/main" val="392192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2</a:t>
            </a:fld>
            <a:endParaRPr lang="en-US"/>
          </a:p>
        </p:txBody>
      </p:sp>
    </p:spTree>
    <p:extLst>
      <p:ext uri="{BB962C8B-B14F-4D97-AF65-F5344CB8AC3E}">
        <p14:creationId xmlns:p14="http://schemas.microsoft.com/office/powerpoint/2010/main" val="56884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217488" y="812800"/>
            <a:ext cx="7123112" cy="4008438"/>
          </a:xfrm>
          <a:prstGeom prst="rect">
            <a:avLst/>
          </a:prstGeom>
        </p:spPr>
      </p:sp>
      <p:sp>
        <p:nvSpPr>
          <p:cNvPr id="324" name="PlaceHolder 2"/>
          <p:cNvSpPr>
            <a:spLocks noGrp="1"/>
          </p:cNvSpPr>
          <p:nvPr>
            <p:ph type="body"/>
          </p:nvPr>
        </p:nvSpPr>
        <p:spPr>
          <a:xfrm>
            <a:off x="756000" y="5078520"/>
            <a:ext cx="6047280" cy="4810680"/>
          </a:xfrm>
          <a:prstGeom prst="rect">
            <a:avLst/>
          </a:prstGeom>
        </p:spPr>
        <p:txBody>
          <a:bodyPr lIns="0" tIns="0" rIns="0" bIns="0">
            <a:normAutofit/>
          </a:bodyPr>
          <a:lstStyle/>
          <a:p>
            <a:pPr>
              <a:lnSpc>
                <a:spcPct val="100000"/>
              </a:lnSpc>
            </a:pPr>
            <a:endParaRPr lang="en-IN" sz="2000" b="0" strike="noStrike" spc="-1" dirty="0">
              <a:latin typeface="Arial"/>
            </a:endParaRPr>
          </a:p>
        </p:txBody>
      </p:sp>
      <p:sp>
        <p:nvSpPr>
          <p:cNvPr id="325" name="TextShape 3"/>
          <p:cNvSpPr txBox="1"/>
          <p:nvPr/>
        </p:nvSpPr>
        <p:spPr>
          <a:xfrm>
            <a:off x="4278960" y="10157400"/>
            <a:ext cx="3280320" cy="533880"/>
          </a:xfrm>
          <a:prstGeom prst="rect">
            <a:avLst/>
          </a:prstGeom>
          <a:noFill/>
          <a:ln>
            <a:noFill/>
          </a:ln>
        </p:spPr>
        <p:txBody>
          <a:bodyPr lIns="0" tIns="0" rIns="0" bIns="0" anchor="b"/>
          <a:lstStyle/>
          <a:p>
            <a:pPr algn="r">
              <a:lnSpc>
                <a:spcPct val="100000"/>
              </a:lnSpc>
            </a:pPr>
            <a:fld id="{44436DC9-7F47-426D-A739-EDB56C0E7917}" type="slidenum">
              <a:rPr lang="en-IN" sz="1400" b="0" strike="noStrike" spc="-1">
                <a:solidFill>
                  <a:srgbClr val="000000"/>
                </a:solidFill>
                <a:latin typeface="Times New Roman"/>
                <a:ea typeface="DejaVu Sans"/>
              </a:rPr>
              <a:t>3</a:t>
            </a:fld>
            <a:endParaRPr lang="en-IN" sz="1400" b="0" strike="noStrike" spc="-1">
              <a:latin typeface="Times New Roman"/>
            </a:endParaRPr>
          </a:p>
        </p:txBody>
      </p:sp>
    </p:spTree>
    <p:extLst>
      <p:ext uri="{BB962C8B-B14F-4D97-AF65-F5344CB8AC3E}">
        <p14:creationId xmlns:p14="http://schemas.microsoft.com/office/powerpoint/2010/main" val="133455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r>
              <a:rPr lang="en-US" sz="1100" kern="1200" dirty="0">
                <a:solidFill>
                  <a:srgbClr val="000000"/>
                </a:solidFill>
                <a:effectLst/>
                <a:latin typeface="+mn-lt"/>
                <a:ea typeface="+mn-ea"/>
                <a:cs typeface="+mn-cs"/>
              </a:rPr>
              <a:t>Resource Manager is a fully managed service that lets you provision and manage infrastructure resources using Terraform. </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You can bring in your Terraform template definitions and easily create and manage your infrastructure resources. </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This allows you to use infrastructure-as-code to automate provisioning across all OCI resources including Compute, Networking, Storage and much more. </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It currently has support for CLI, SDK and Console.</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Resource Manager helps mitigate a lot of problems that users face while deploying resources on any cloud. You could write your Terraform configuration once using the HashiCorp Configuration Language and use it to create multiple environments. </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Resource Manager saves the state securely for you on our object storage and also locks it if multiple members from your team are trying to modify it, preventing any possible corruption and inconsistencies. </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You can also define permissions for your team through policies and give granular access controls for various Terraform actions like plan, apply, and destroy.</a:t>
            </a:r>
          </a:p>
          <a:p>
            <a:br>
              <a:rPr lang="en-US" sz="1100" kern="1200" dirty="0">
                <a:solidFill>
                  <a:srgbClr val="000000"/>
                </a:solidFill>
                <a:effectLst/>
                <a:latin typeface="+mn-lt"/>
                <a:ea typeface="+mn-ea"/>
                <a:cs typeface="+mn-cs"/>
              </a:rPr>
            </a:br>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Resource Manager is built on open source standards and integrates well with the overall OCI Platform including IAM, Tagging and KMS and much more.</a:t>
            </a:r>
          </a:p>
          <a:p>
            <a:pPr>
              <a:buFont typeface="Arial" pitchFamily="34" charset="0"/>
              <a:buNone/>
            </a:pPr>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pPr/>
              <a:t>4</a:t>
            </a:fld>
            <a:endParaRPr lang="en-US"/>
          </a:p>
        </p:txBody>
      </p:sp>
    </p:spTree>
    <p:extLst>
      <p:ext uri="{BB962C8B-B14F-4D97-AF65-F5344CB8AC3E}">
        <p14:creationId xmlns:p14="http://schemas.microsoft.com/office/powerpoint/2010/main" val="125687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Resource Manager orchestrate infrastructure provisioning?</a:t>
            </a:r>
          </a:p>
          <a:p>
            <a:r>
              <a:rPr lang="en-US" dirty="0"/>
              <a:t>There are multiple ways to get started in Resource Manager -</a:t>
            </a:r>
          </a:p>
          <a:p>
            <a:r>
              <a:rPr lang="en-US" dirty="0"/>
              <a:t>You start with authoring terraform config files that describes your infrastructure OR You can start with the sample templates that were described in the previous slides OR You can import existing infrastructure in a single click – I will talk about this shortly.</a:t>
            </a:r>
          </a:p>
          <a:p>
            <a:endParaRPr lang="en-US" dirty="0"/>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a:t>
            </a:fld>
            <a:endParaRPr lang="en-US"/>
          </a:p>
        </p:txBody>
      </p:sp>
    </p:spTree>
    <p:extLst>
      <p:ext uri="{BB962C8B-B14F-4D97-AF65-F5344CB8AC3E}">
        <p14:creationId xmlns:p14="http://schemas.microsoft.com/office/powerpoint/2010/main" val="1993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8</a:t>
            </a:fld>
            <a:endParaRPr lang="en-US"/>
          </a:p>
        </p:txBody>
      </p:sp>
    </p:spTree>
    <p:extLst>
      <p:ext uri="{BB962C8B-B14F-4D97-AF65-F5344CB8AC3E}">
        <p14:creationId xmlns:p14="http://schemas.microsoft.com/office/powerpoint/2010/main" val="4000978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9</a:t>
            </a:fld>
            <a:endParaRPr lang="en-US"/>
          </a:p>
        </p:txBody>
      </p:sp>
    </p:spTree>
    <p:extLst>
      <p:ext uri="{BB962C8B-B14F-4D97-AF65-F5344CB8AC3E}">
        <p14:creationId xmlns:p14="http://schemas.microsoft.com/office/powerpoint/2010/main" val="244760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10</a:t>
            </a:fld>
            <a:endParaRPr lang="en-US"/>
          </a:p>
        </p:txBody>
      </p:sp>
    </p:spTree>
    <p:extLst>
      <p:ext uri="{BB962C8B-B14F-4D97-AF65-F5344CB8AC3E}">
        <p14:creationId xmlns:p14="http://schemas.microsoft.com/office/powerpoint/2010/main" val="56036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11</a:t>
            </a:fld>
            <a:endParaRPr lang="en-US"/>
          </a:p>
        </p:txBody>
      </p:sp>
    </p:spTree>
    <p:extLst>
      <p:ext uri="{BB962C8B-B14F-4D97-AF65-F5344CB8AC3E}">
        <p14:creationId xmlns:p14="http://schemas.microsoft.com/office/powerpoint/2010/main" val="2709208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DF9BD3B8-ED9E-424C-A4AA-9AE748B9C67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20121 Oracle and/or its affiliates.</a:t>
            </a:r>
          </a:p>
        </p:txBody>
      </p:sp>
      <p:sp>
        <p:nvSpPr>
          <p:cNvPr id="24" name="Slide Number Placeholder 3">
            <a:extLst>
              <a:ext uri="{FF2B5EF4-FFF2-40B4-BE49-F238E27FC236}">
                <a16:creationId xmlns:a16="http://schemas.microsoft.com/office/drawing/2014/main" id="{1704299A-FF8E-3D47-B6DD-D37E65521A3E}"/>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a:extLst>
              <a:ext uri="{FF2B5EF4-FFF2-40B4-BE49-F238E27FC236}">
                <a16:creationId xmlns:a16="http://schemas.microsoft.com/office/drawing/2014/main" id="{429529B3-95B7-534E-9827-DE8D91841DE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1287" y="376015"/>
            <a:ext cx="1319623" cy="168462"/>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3BE074E9-0004-CD49-9918-E0B74440CD4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DEE667-DB0F-C845-B358-E8844EF1AB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5" name="Footer Placeholder 3">
            <a:extLst>
              <a:ext uri="{FF2B5EF4-FFF2-40B4-BE49-F238E27FC236}">
                <a16:creationId xmlns:a16="http://schemas.microsoft.com/office/drawing/2014/main" id="{2AFDE97F-597C-EB46-BB08-15551FF5FE4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7" name="Slide Number Placeholder 3">
            <a:extLst>
              <a:ext uri="{FF2B5EF4-FFF2-40B4-BE49-F238E27FC236}">
                <a16:creationId xmlns:a16="http://schemas.microsoft.com/office/drawing/2014/main" id="{9EFBD8EA-A004-7249-A1E7-36E2C129BE9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61B88662-2BED-AE43-B313-044A28A8B9F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8CFABF89-910E-3641-A60A-096CF63E9A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68197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5AD4C9F1-16F5-F547-A559-9BEA6F2E5754}"/>
              </a:ext>
            </a:extLst>
          </p:cNvPr>
          <p:cNvSpPr>
            <a:spLocks noGrp="1"/>
          </p:cNvSpPr>
          <p:nvPr>
            <p:ph type="ftr" sz="quarter" idx="3"/>
          </p:nvPr>
        </p:nvSpPr>
        <p:spPr>
          <a:xfrm>
            <a:off x="3987185"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834D6168-7358-5F41-96D5-55F106FF5001}"/>
              </a:ext>
            </a:extLst>
          </p:cNvPr>
          <p:cNvSpPr>
            <a:spLocks noGrp="1"/>
          </p:cNvSpPr>
          <p:nvPr>
            <p:ph type="sldNum" sz="quarter" idx="4"/>
          </p:nvPr>
        </p:nvSpPr>
        <p:spPr>
          <a:xfrm>
            <a:off x="34086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35A275C2-8E48-4341-B562-AD5EB90C9B9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FD4172BF-02D1-4B4B-A669-81583D59531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87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F3762B4-8BB3-A445-B94B-8ECBC497D2E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DDA52BA-C209-E441-9BE8-F5D76B82E9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948015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CEB94836-E295-9344-946F-75B4BC644BC3}"/>
              </a:ext>
            </a:extLst>
          </p:cNvPr>
          <p:cNvSpPr>
            <a:spLocks noGrp="1"/>
          </p:cNvSpPr>
          <p:nvPr>
            <p:ph type="ftr" sz="quarter" idx="3"/>
          </p:nvPr>
        </p:nvSpPr>
        <p:spPr>
          <a:xfrm>
            <a:off x="116276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E1E1B8F6-84A9-B64A-B77B-3209F9B5E342}"/>
              </a:ext>
            </a:extLst>
          </p:cNvPr>
          <p:cNvSpPr>
            <a:spLocks noGrp="1"/>
          </p:cNvSpPr>
          <p:nvPr>
            <p:ph type="sldNum" sz="quarter" idx="4"/>
          </p:nvPr>
        </p:nvSpPr>
        <p:spPr>
          <a:xfrm>
            <a:off x="58419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4827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0C3F087F-F7CC-A146-9321-E21818D13C0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D50BEE4B-BE06-724F-AE44-95030EFD688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60979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15093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4D369BF7-312B-8448-9B76-636A612C2FD4}"/>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92F49C49-915A-0E42-8DA8-194110974986}"/>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81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3B5419F0-2E30-6E43-A33D-BDE0D02994DE}"/>
              </a:ext>
            </a:extLst>
          </p:cNvPr>
          <p:cNvSpPr>
            <a:spLocks noGrp="1"/>
          </p:cNvSpPr>
          <p:nvPr>
            <p:ph type="ftr" sz="quarter" idx="3"/>
          </p:nvPr>
        </p:nvSpPr>
        <p:spPr>
          <a:xfrm>
            <a:off x="1339850" y="6514977"/>
            <a:ext cx="3792589" cy="365125"/>
          </a:xfrm>
          <a:prstGeom prst="rect">
            <a:avLst/>
          </a:prstGeom>
        </p:spPr>
        <p:txBody>
          <a:bodyPr anchor="ctr"/>
          <a:lstStyle>
            <a:lvl1pPr>
              <a:defRPr b="1" i="0">
                <a:solidFill>
                  <a:schemeClr val="bg1"/>
                </a:solidFill>
                <a:latin typeface="Oracle Sans Semi Bold" panose="020B0503020204020204" pitchFamily="34" charset="0"/>
                <a:cs typeface="Oracle Sans Semi Bold"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60EBCFC1-14BC-4449-8A23-EFA22A781C1B}"/>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1" i="0">
                <a:solidFill>
                  <a:schemeClr val="bg1"/>
                </a:solidFill>
                <a:latin typeface="Oracle Sans Semi Bold" panose="020B0503020204020204" pitchFamily="34" charset="0"/>
                <a:cs typeface="Oracle Sans Semi Bold"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1319752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07258016-6D16-AF47-8779-46E98CAD3BC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E8FDD816-23F5-9247-8316-91752CAF65A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656B5BE-EC38-D14A-952A-6AC20443043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DDF926DB-BBD3-5D44-BBBE-047718C3CC1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8088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9AFBAE21-4EEB-9840-BD6E-144A76B02C1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A1CDC0C5-CBAD-E245-BE85-AD54A8E54EC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560701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9426D8EF-1C86-B347-9814-CBDE5223C5B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8E603B2F-5F17-9C4D-B7BA-6225F1194ED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03990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2B211917-E67A-E74C-879E-3820F1BAF6B2}"/>
              </a:ext>
            </a:extLst>
          </p:cNvPr>
          <p:cNvSpPr>
            <a:spLocks noGrp="1"/>
          </p:cNvSpPr>
          <p:nvPr>
            <p:ph type="ftr" sz="quarter" idx="3"/>
          </p:nvPr>
        </p:nvSpPr>
        <p:spPr>
          <a:xfrm>
            <a:off x="720271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3D39BB13-0924-1A4F-988E-F929A483DD91}"/>
              </a:ext>
            </a:extLst>
          </p:cNvPr>
          <p:cNvSpPr>
            <a:spLocks noGrp="1"/>
          </p:cNvSpPr>
          <p:nvPr>
            <p:ph type="sldNum" sz="quarter" idx="4"/>
          </p:nvPr>
        </p:nvSpPr>
        <p:spPr>
          <a:xfrm>
            <a:off x="662415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14880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C432CD-51B5-E441-97C5-9292631D616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
        <p:nvSpPr>
          <p:cNvPr id="6" name="Slide Number Placeholder 3">
            <a:extLst>
              <a:ext uri="{FF2B5EF4-FFF2-40B4-BE49-F238E27FC236}">
                <a16:creationId xmlns:a16="http://schemas.microsoft.com/office/drawing/2014/main" id="{720D8271-B86C-0042-98E7-5B8FC8789F6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6047724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3" y="1524001"/>
            <a:ext cx="11128097" cy="4419600"/>
          </a:xfrm>
        </p:spPr>
        <p:txBody>
          <a:bodyPr>
            <a:noAutofit/>
          </a:bodyPr>
          <a:lstStyle>
            <a:lvl1pPr>
              <a:buClr>
                <a:schemeClr val="accent1"/>
              </a:buClr>
              <a:defRPr sz="2799"/>
            </a:lvl1pPr>
            <a:lvl2pPr>
              <a:buClr>
                <a:schemeClr val="accent1"/>
              </a:buClr>
              <a:defRPr sz="2399"/>
            </a:lvl2pPr>
            <a:lvl3pPr>
              <a:buClr>
                <a:schemeClr val="accent1"/>
              </a:buClr>
              <a:defRPr sz="1999"/>
            </a:lvl3pPr>
            <a:lvl4pPr>
              <a:buClr>
                <a:schemeClr val="accent1"/>
              </a:buClr>
              <a:defRPr sz="1799"/>
            </a:lvl4pPr>
            <a:lvl5pPr>
              <a:buClr>
                <a:schemeClr val="accent1"/>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t>12/14/21</a:t>
            </a:fld>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
        <p:nvSpPr>
          <p:cNvPr id="9" name="Footer Placeholder 3">
            <a:extLst>
              <a:ext uri="{FF2B5EF4-FFF2-40B4-BE49-F238E27FC236}">
                <a16:creationId xmlns:a16="http://schemas.microsoft.com/office/drawing/2014/main" id="{D97AEA9D-F0BF-6F4E-BC49-3557609328B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Tree>
    <p:extLst>
      <p:ext uri="{BB962C8B-B14F-4D97-AF65-F5344CB8AC3E}">
        <p14:creationId xmlns:p14="http://schemas.microsoft.com/office/powerpoint/2010/main" val="34619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9" name="Footer Placeholder 3">
            <a:extLst>
              <a:ext uri="{FF2B5EF4-FFF2-40B4-BE49-F238E27FC236}">
                <a16:creationId xmlns:a16="http://schemas.microsoft.com/office/drawing/2014/main" id="{AC80922D-3FCC-DF44-B102-7FF0D5BA1F7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0" name="Slide Number Placeholder 3">
            <a:extLst>
              <a:ext uri="{FF2B5EF4-FFF2-40B4-BE49-F238E27FC236}">
                <a16:creationId xmlns:a16="http://schemas.microsoft.com/office/drawing/2014/main" id="{3F601AF2-CB96-FB47-93A1-06A0F51BB9F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24390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t>12/14/21</a:t>
            </a:fld>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Footer Placeholder 3">
            <a:extLst>
              <a:ext uri="{FF2B5EF4-FFF2-40B4-BE49-F238E27FC236}">
                <a16:creationId xmlns:a16="http://schemas.microsoft.com/office/drawing/2014/main" id="{D88144B0-DEF4-2341-B2BB-8ACC105C1A45}"/>
              </a:ext>
            </a:extLst>
          </p:cNvPr>
          <p:cNvSpPr>
            <a:spLocks noGrp="1"/>
          </p:cNvSpPr>
          <p:nvPr>
            <p:ph type="ftr" sz="quarter" idx="3"/>
          </p:nvPr>
        </p:nvSpPr>
        <p:spPr>
          <a:xfrm>
            <a:off x="1488937" y="6520185"/>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Tree>
    <p:extLst>
      <p:ext uri="{BB962C8B-B14F-4D97-AF65-F5344CB8AC3E}">
        <p14:creationId xmlns:p14="http://schemas.microsoft.com/office/powerpoint/2010/main" val="353559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9530" y="2948378"/>
            <a:ext cx="1424567" cy="3909622"/>
            <a:chOff x="10277089" y="1610010"/>
            <a:chExt cx="1911736" cy="5247990"/>
          </a:xfrm>
        </p:grpSpPr>
        <p:sp>
          <p:nvSpPr>
            <p:cNvPr id="24" name="Parallelogram 15">
              <a:extLst>
                <a:ext uri="{FF2B5EF4-FFF2-40B4-BE49-F238E27FC236}">
                  <a16:creationId xmlns:a16="http://schemas.microsoft.com/office/drawing/2014/main"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823" cy="2558146"/>
          </a:xfrm>
          <a:prstGeom prst="rect">
            <a:avLst/>
          </a:prstGeom>
        </p:spPr>
      </p:pic>
      <p:sp>
        <p:nvSpPr>
          <p:cNvPr id="13" name="Title 6">
            <a:extLst>
              <a:ext uri="{FF2B5EF4-FFF2-40B4-BE49-F238E27FC236}">
                <a16:creationId xmlns:a16="http://schemas.microsoft.com/office/drawing/2014/main" id="{2394AD5B-EDB1-1C41-9293-C1EF57CACA72}"/>
              </a:ext>
            </a:extLst>
          </p:cNvPr>
          <p:cNvSpPr>
            <a:spLocks noGrp="1"/>
          </p:cNvSpPr>
          <p:nvPr userDrawn="1">
            <p:ph type="title"/>
          </p:nvPr>
        </p:nvSpPr>
        <p:spPr>
          <a:xfrm>
            <a:off x="531950" y="548640"/>
            <a:ext cx="11128098"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3">
            <a:extLst>
              <a:ext uri="{FF2B5EF4-FFF2-40B4-BE49-F238E27FC236}">
                <a16:creationId xmlns:a16="http://schemas.microsoft.com/office/drawing/2014/main" id="{86027D0C-8B06-ED4D-8316-433C55EF3868}"/>
              </a:ext>
            </a:extLst>
          </p:cNvPr>
          <p:cNvSpPr>
            <a:spLocks noGrp="1"/>
          </p:cNvSpPr>
          <p:nvPr>
            <p:ph type="ftr" sz="quarter" idx="3"/>
          </p:nvPr>
        </p:nvSpPr>
        <p:spPr>
          <a:xfrm>
            <a:off x="1498876" y="6507623"/>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Tree>
    <p:extLst>
      <p:ext uri="{BB962C8B-B14F-4D97-AF65-F5344CB8AC3E}">
        <p14:creationId xmlns:p14="http://schemas.microsoft.com/office/powerpoint/2010/main" val="25142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B99B1A28-83C1-EB4F-A7D2-186CE07005BD}"/>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A4B764B2-2D9B-D543-9A69-58101FCE04D3}"/>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2CEB16F1-B604-324D-9D9C-72431FBE4AC8}"/>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43497273-C70D-104B-968E-9BF4249CDBC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042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99F69C3E-DA06-EC43-BB09-C5077055EB4C}"/>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
        <p:nvSpPr>
          <p:cNvPr id="8" name="Slide Number Placeholder 3">
            <a:extLst>
              <a:ext uri="{FF2B5EF4-FFF2-40B4-BE49-F238E27FC236}">
                <a16:creationId xmlns:a16="http://schemas.microsoft.com/office/drawing/2014/main" id="{20DCD1F9-A107-EE49-BC47-26050D6BE5ED}"/>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6061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87512538-F5F5-DE4B-B197-E841461B7B41}"/>
              </a:ext>
            </a:extLst>
          </p:cNvPr>
          <p:cNvSpPr>
            <a:spLocks noGrp="1"/>
          </p:cNvSpPr>
          <p:nvPr>
            <p:ph type="ftr" sz="quarter" idx="3"/>
          </p:nvPr>
        </p:nvSpPr>
        <p:spPr>
          <a:xfrm>
            <a:off x="438562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
        <p:nvSpPr>
          <p:cNvPr id="15" name="Slide Number Placeholder 3">
            <a:extLst>
              <a:ext uri="{FF2B5EF4-FFF2-40B4-BE49-F238E27FC236}">
                <a16:creationId xmlns:a16="http://schemas.microsoft.com/office/drawing/2014/main" id="{02F08E74-F659-CE40-8946-33F269836D7F}"/>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16EB0625-B565-3240-AC65-C85B62B0CC3D}"/>
              </a:ext>
            </a:extLst>
          </p:cNvPr>
          <p:cNvSpPr>
            <a:spLocks noGrp="1"/>
          </p:cNvSpPr>
          <p:nvPr>
            <p:ph type="ftr" sz="quarter" idx="3"/>
          </p:nvPr>
        </p:nvSpPr>
        <p:spPr>
          <a:xfrm>
            <a:off x="1251589"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1A4C7E-5FE6-6B40-B2FB-EA05691CD859}"/>
              </a:ext>
            </a:extLst>
          </p:cNvPr>
          <p:cNvSpPr>
            <a:spLocks noGrp="1"/>
          </p:cNvSpPr>
          <p:nvPr>
            <p:ph type="sldNum" sz="quarter" idx="4"/>
          </p:nvPr>
        </p:nvSpPr>
        <p:spPr>
          <a:xfrm>
            <a:off x="673026"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982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8B4A1E61-DF4B-0742-AC7D-7450F5BD0855}"/>
              </a:ext>
            </a:extLst>
          </p:cNvPr>
          <p:cNvPicPr>
            <a:picLocks noChangeAspect="1"/>
          </p:cNvPicPr>
          <p:nvPr userDrawn="1"/>
        </p:nvPicPr>
        <p:blipFill>
          <a:blip r:embed="rId3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EA9C7C62-0685-1F40-B528-FD3888FE34D3}"/>
              </a:ext>
            </a:extLst>
          </p:cNvPr>
          <p:cNvSpPr>
            <a:spLocks noGrp="1"/>
          </p:cNvSpPr>
          <p:nvPr>
            <p:ph type="ftr" sz="quarter" idx="3"/>
          </p:nvPr>
        </p:nvSpPr>
        <p:spPr>
          <a:xfrm>
            <a:off x="141676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2021 Oracle and/or its affiliates.</a:t>
            </a:r>
          </a:p>
        </p:txBody>
      </p:sp>
      <p:sp>
        <p:nvSpPr>
          <p:cNvPr id="12" name="Slide Number Placeholder 3">
            <a:extLst>
              <a:ext uri="{FF2B5EF4-FFF2-40B4-BE49-F238E27FC236}">
                <a16:creationId xmlns:a16="http://schemas.microsoft.com/office/drawing/2014/main" id="{8F8F12A4-7B8F-334A-AD16-35B3111ADC3B}"/>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9" r:id="rId2"/>
    <p:sldLayoutId id="2147483708" r:id="rId3"/>
    <p:sldLayoutId id="2147483679" r:id="rId4"/>
    <p:sldLayoutId id="2147483715" r:id="rId5"/>
    <p:sldLayoutId id="2147483680" r:id="rId6"/>
    <p:sldLayoutId id="2147483681" r:id="rId7"/>
    <p:sldLayoutId id="2147483682" r:id="rId8"/>
    <p:sldLayoutId id="2147483716" r:id="rId9"/>
    <p:sldLayoutId id="2147483683" r:id="rId10"/>
    <p:sldLayoutId id="2147483684" r:id="rId11"/>
    <p:sldLayoutId id="2147483685" r:id="rId12"/>
    <p:sldLayoutId id="2147483686" r:id="rId13"/>
    <p:sldLayoutId id="2147483687" r:id="rId14"/>
    <p:sldLayoutId id="2147483689" r:id="rId15"/>
    <p:sldLayoutId id="2147483690" r:id="rId16"/>
    <p:sldLayoutId id="2147483691" r:id="rId17"/>
    <p:sldLayoutId id="2147483692" r:id="rId18"/>
    <p:sldLayoutId id="2147483693" r:id="rId19"/>
    <p:sldLayoutId id="2147483707" r:id="rId20"/>
    <p:sldLayoutId id="2147483694" r:id="rId21"/>
    <p:sldLayoutId id="2147483704" r:id="rId22"/>
    <p:sldLayoutId id="2147483695" r:id="rId23"/>
    <p:sldLayoutId id="2147483696" r:id="rId24"/>
    <p:sldLayoutId id="2147483697" r:id="rId25"/>
    <p:sldLayoutId id="2147483701" r:id="rId26"/>
    <p:sldLayoutId id="2147483712" r:id="rId27"/>
    <p:sldLayoutId id="2147483713" r:id="rId28"/>
    <p:sldLayoutId id="2147483733" r:id="rId29"/>
    <p:sldLayoutId id="2147483734" r:id="rId30"/>
    <p:sldLayoutId id="2147483735" r:id="rId31"/>
  </p:sldLayoutIdLs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s://blogs.oracle.com/cloud-infrastructure/getting-started-with-the-resource-manager-on-oracle-cloud-infrastructure" TargetMode="External"/><Relationship Id="rId13" Type="http://schemas.openxmlformats.org/officeDocument/2006/relationships/hyperlink" Target="https://console.us-phoenix-1.oraclecloud.com/resourcemanager/stacks/create?preselectSolutionsList=true" TargetMode="External"/><Relationship Id="rId3" Type="http://schemas.openxmlformats.org/officeDocument/2006/relationships/hyperlink" Target="https://docs.cloud.oracle.com/en-us/iaas/Content/ResourceManager/Reference/solutions.htm" TargetMode="External"/><Relationship Id="rId7" Type="http://schemas.openxmlformats.org/officeDocument/2006/relationships/hyperlink" Target="https://blogs.oracle.com/cloud-infrastructure" TargetMode="External"/><Relationship Id="rId12" Type="http://schemas.openxmlformats.org/officeDocument/2006/relationships/hyperlink" Target="https://docs.cloud.oracle.com/iaas/Content/ResourceManager/Concepts/resourcemanager.htm"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hyperlink" Target="https://youtu.be/udJdVCz5HYs" TargetMode="External"/><Relationship Id="rId11" Type="http://schemas.openxmlformats.org/officeDocument/2006/relationships/hyperlink" Target="https://blogs.oracle.com/cloud-infrastructure/create-resource-manager-configuration-and-state-files-by-discovering-existing-compartment-resources" TargetMode="External"/><Relationship Id="rId5" Type="http://schemas.openxmlformats.org/officeDocument/2006/relationships/hyperlink" Target="https://oracle.github.io/learning-library/oci-library/" TargetMode="External"/><Relationship Id="rId10" Type="http://schemas.openxmlformats.org/officeDocument/2006/relationships/hyperlink" Target="https://blogs.oracle.com/cloud-infrastructure/drift-detection-for-infrastructure-resources-using-resource-manage" TargetMode="External"/><Relationship Id="rId4" Type="http://schemas.openxmlformats.org/officeDocument/2006/relationships/hyperlink" Target="https://cloud.oracle.com/resource-manager" TargetMode="External"/><Relationship Id="rId9" Type="http://schemas.openxmlformats.org/officeDocument/2006/relationships/hyperlink" Target="https://blogs.oracle.com/cloud-infrastructure/two-tools-to-bring-your-existing-infrastructure-under-terrafor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1.xml"/><Relationship Id="rId11" Type="http://schemas.openxmlformats.org/officeDocument/2006/relationships/image" Target="../media/image24.tiff"/><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 Id="rId14" Type="http://schemas.openxmlformats.org/officeDocument/2006/relationships/image" Target="../media/image2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7B5D-56B1-4B64-8C12-1D83AD9A0C38}"/>
              </a:ext>
            </a:extLst>
          </p:cNvPr>
          <p:cNvSpPr>
            <a:spLocks noGrp="1"/>
          </p:cNvSpPr>
          <p:nvPr>
            <p:ph type="ctrTitle"/>
          </p:nvPr>
        </p:nvSpPr>
        <p:spPr/>
        <p:txBody>
          <a:bodyPr>
            <a:normAutofit/>
          </a:bodyPr>
          <a:lstStyle/>
          <a:p>
            <a:r>
              <a:rPr lang="en-US" dirty="0"/>
              <a:t>Resource Manager</a:t>
            </a:r>
          </a:p>
        </p:txBody>
      </p:sp>
      <p:sp>
        <p:nvSpPr>
          <p:cNvPr id="3" name="Subtitle 2">
            <a:extLst>
              <a:ext uri="{FF2B5EF4-FFF2-40B4-BE49-F238E27FC236}">
                <a16:creationId xmlns:a16="http://schemas.microsoft.com/office/drawing/2014/main" id="{39D875BA-4648-794E-B40F-303B0EEF4683}"/>
              </a:ext>
            </a:extLst>
          </p:cNvPr>
          <p:cNvSpPr>
            <a:spLocks noGrp="1"/>
          </p:cNvSpPr>
          <p:nvPr>
            <p:ph type="subTitle" idx="1"/>
          </p:nvPr>
        </p:nvSpPr>
        <p:spPr/>
        <p:txBody>
          <a:bodyPr>
            <a:normAutofit/>
          </a:bodyPr>
          <a:lstStyle/>
          <a:p>
            <a:r>
              <a:rPr lang="en-US" dirty="0"/>
              <a:t>Name: </a:t>
            </a:r>
          </a:p>
        </p:txBody>
      </p:sp>
      <p:sp>
        <p:nvSpPr>
          <p:cNvPr id="5" name="Text Placeholder 4">
            <a:extLst>
              <a:ext uri="{FF2B5EF4-FFF2-40B4-BE49-F238E27FC236}">
                <a16:creationId xmlns:a16="http://schemas.microsoft.com/office/drawing/2014/main" id="{273A79DE-89E0-3446-B64A-1012C40AE8D7}"/>
              </a:ext>
            </a:extLst>
          </p:cNvPr>
          <p:cNvSpPr>
            <a:spLocks noGrp="1"/>
          </p:cNvSpPr>
          <p:nvPr>
            <p:ph type="body" sz="quarter" idx="13"/>
          </p:nvPr>
        </p:nvSpPr>
        <p:spPr/>
        <p:txBody>
          <a:bodyPr/>
          <a:lstStyle/>
          <a:p>
            <a:r>
              <a:rPr lang="en-US" dirty="0"/>
              <a:t>Developer Experience, Oracle Cloud Infrastructure</a:t>
            </a:r>
          </a:p>
        </p:txBody>
      </p:sp>
      <p:sp>
        <p:nvSpPr>
          <p:cNvPr id="6" name="Footer Placeholder 2">
            <a:extLst>
              <a:ext uri="{FF2B5EF4-FFF2-40B4-BE49-F238E27FC236}">
                <a16:creationId xmlns:a16="http://schemas.microsoft.com/office/drawing/2014/main" id="{04440142-0457-014B-B2F9-A60EE5ED871B}"/>
              </a:ext>
            </a:extLst>
          </p:cNvPr>
          <p:cNvSpPr txBox="1">
            <a:spLocks/>
          </p:cNvSpPr>
          <p:nvPr/>
        </p:nvSpPr>
        <p:spPr>
          <a:xfrm>
            <a:off x="613920" y="6492875"/>
            <a:ext cx="7703621" cy="365125"/>
          </a:xfrm>
          <a:prstGeom prst="rect">
            <a:avLst/>
          </a:prstGeom>
        </p:spPr>
        <p:txBody>
          <a:bodyPr anchor="ctr"/>
          <a:lstStyle>
            <a:defPPr>
              <a:defRPr lang="en-US"/>
            </a:defPPr>
            <a:lvl1pPr marL="0" algn="l" defTabSz="914400" rtl="0" eaLnBrk="1" latinLnBrk="0" hangingPunct="1">
              <a:defRPr sz="1800" kern="1200">
                <a:solidFill>
                  <a:schemeClr val="bg1">
                    <a:lumMod val="50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a:latin typeface="Oracle Sans Semi Bold" panose="020B0503020204020204" pitchFamily="34" charset="0"/>
                <a:cs typeface="Oracle Sans Semi Bold" panose="020B0503020204020204" pitchFamily="34" charset="0"/>
              </a:rPr>
              <a:t>Copyright © 2021 Oracle and/or its affiliates.</a:t>
            </a:r>
          </a:p>
        </p:txBody>
      </p:sp>
    </p:spTree>
    <p:extLst>
      <p:ext uri="{BB962C8B-B14F-4D97-AF65-F5344CB8AC3E}">
        <p14:creationId xmlns:p14="http://schemas.microsoft.com/office/powerpoint/2010/main" val="672228224"/>
      </p:ext>
    </p:extLst>
  </p:cSld>
  <p:clrMapOvr>
    <a:masterClrMapping/>
  </p:clrMapOvr>
  <mc:AlternateContent xmlns:mc="http://schemas.openxmlformats.org/markup-compatibility/2006" xmlns:p14="http://schemas.microsoft.com/office/powerpoint/2010/main">
    <mc:Choice Requires="p14">
      <p:transition p14:dur="250" advTm="22968">
        <p:fade/>
      </p:transition>
    </mc:Choice>
    <mc:Fallback xmlns="">
      <p:transition advTm="2296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Resource Discovery to Import Existing Resources</a:t>
            </a:r>
          </a:p>
        </p:txBody>
      </p:sp>
      <p:sp>
        <p:nvSpPr>
          <p:cNvPr id="10" name="Text Placeholder 4">
            <a:extLst>
              <a:ext uri="{FF2B5EF4-FFF2-40B4-BE49-F238E27FC236}">
                <a16:creationId xmlns:a16="http://schemas.microsoft.com/office/drawing/2014/main" id="{32629FDA-76D1-4DF8-892A-996B0CFBDEAB}"/>
              </a:ext>
            </a:extLst>
          </p:cNvPr>
          <p:cNvSpPr txBox="1">
            <a:spLocks/>
          </p:cNvSpPr>
          <p:nvPr/>
        </p:nvSpPr>
        <p:spPr>
          <a:xfrm>
            <a:off x="515987" y="1825481"/>
            <a:ext cx="5150116" cy="4381213"/>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dirty="0">
                <a:solidFill>
                  <a:schemeClr val="accent2"/>
                </a:solidFill>
              </a:rPr>
              <a:t>Move</a:t>
            </a:r>
            <a:r>
              <a:rPr lang="en-US" dirty="0"/>
              <a:t> from manually-managed infrastructure to infrastructure orchestrated by Resource Manager</a:t>
            </a:r>
          </a:p>
          <a:p>
            <a:pPr marL="457200" indent="-457200">
              <a:lnSpc>
                <a:spcPct val="150000"/>
              </a:lnSpc>
              <a:buFont typeface="Arial" panose="020B0604020202020204" pitchFamily="34" charset="0"/>
              <a:buChar char="•"/>
            </a:pPr>
            <a:r>
              <a:rPr lang="en-US" dirty="0">
                <a:solidFill>
                  <a:schemeClr val="accent2"/>
                </a:solidFill>
              </a:rPr>
              <a:t>Duplicate</a:t>
            </a:r>
            <a:r>
              <a:rPr lang="en-US" dirty="0"/>
              <a:t> or rebuild existing infrastructure</a:t>
            </a:r>
          </a:p>
          <a:p>
            <a:pPr marL="457200" indent="-457200">
              <a:lnSpc>
                <a:spcPct val="150000"/>
              </a:lnSpc>
              <a:buFont typeface="Arial" panose="020B0604020202020204" pitchFamily="34" charset="0"/>
              <a:buChar char="•"/>
            </a:pPr>
            <a:r>
              <a:rPr lang="en-US" dirty="0">
                <a:solidFill>
                  <a:schemeClr val="accent2"/>
                </a:solidFill>
              </a:rPr>
              <a:t>Get</a:t>
            </a:r>
            <a:r>
              <a:rPr lang="en-US" dirty="0"/>
              <a:t> </a:t>
            </a:r>
            <a:r>
              <a:rPr lang="en-US" dirty="0">
                <a:solidFill>
                  <a:schemeClr val="accent2"/>
                </a:solidFill>
              </a:rPr>
              <a:t>started</a:t>
            </a:r>
            <a:r>
              <a:rPr lang="en-US" dirty="0"/>
              <a:t> with Terraform</a:t>
            </a:r>
          </a:p>
          <a:p>
            <a:pPr marL="342900" indent="-342900">
              <a:lnSpc>
                <a:spcPct val="150000"/>
              </a:lnSpc>
              <a:buFont typeface="Arial" charset="0"/>
              <a:buChar char="•"/>
            </a:pPr>
            <a:endParaRPr lang="en-US" dirty="0">
              <a:solidFill>
                <a:schemeClr val="accent1"/>
              </a:solidFill>
            </a:endParaRPr>
          </a:p>
        </p:txBody>
      </p:sp>
      <p:pic>
        <p:nvPicPr>
          <p:cNvPr id="9" name="Picture 8">
            <a:extLst>
              <a:ext uri="{FF2B5EF4-FFF2-40B4-BE49-F238E27FC236}">
                <a16:creationId xmlns:a16="http://schemas.microsoft.com/office/drawing/2014/main" id="{2E6B1B94-8E1A-498B-91A2-C80CC98654FD}"/>
              </a:ext>
            </a:extLst>
          </p:cNvPr>
          <p:cNvPicPr>
            <a:picLocks noChangeAspect="1"/>
          </p:cNvPicPr>
          <p:nvPr/>
        </p:nvPicPr>
        <p:blipFill>
          <a:blip r:embed="rId3"/>
          <a:stretch>
            <a:fillRect/>
          </a:stretch>
        </p:blipFill>
        <p:spPr>
          <a:xfrm>
            <a:off x="5964043" y="1375386"/>
            <a:ext cx="5785147" cy="5124713"/>
          </a:xfrm>
          <a:prstGeom prst="rect">
            <a:avLst/>
          </a:prstGeom>
        </p:spPr>
      </p:pic>
      <p:sp>
        <p:nvSpPr>
          <p:cNvPr id="5" name="Footer Placeholder 3">
            <a:extLst>
              <a:ext uri="{FF2B5EF4-FFF2-40B4-BE49-F238E27FC236}">
                <a16:creationId xmlns:a16="http://schemas.microsoft.com/office/drawing/2014/main" id="{36D8D3BC-8A47-5345-9ACE-FAE2D2B9969D}"/>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67644368"/>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GitLab/GitHub/Object Storage Integration to Store Config Files</a:t>
            </a:r>
          </a:p>
        </p:txBody>
      </p:sp>
      <p:sp>
        <p:nvSpPr>
          <p:cNvPr id="10" name="Text Placeholder 4">
            <a:extLst>
              <a:ext uri="{FF2B5EF4-FFF2-40B4-BE49-F238E27FC236}">
                <a16:creationId xmlns:a16="http://schemas.microsoft.com/office/drawing/2014/main" id="{32629FDA-76D1-4DF8-892A-996B0CFBDEAB}"/>
              </a:ext>
            </a:extLst>
          </p:cNvPr>
          <p:cNvSpPr txBox="1">
            <a:spLocks/>
          </p:cNvSpPr>
          <p:nvPr/>
        </p:nvSpPr>
        <p:spPr>
          <a:xfrm>
            <a:off x="515986" y="1677433"/>
            <a:ext cx="6834047" cy="438121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charset="0"/>
              <a:buChar char="•"/>
            </a:pPr>
            <a:r>
              <a:rPr lang="en-US" dirty="0"/>
              <a:t>Faster </a:t>
            </a:r>
            <a:r>
              <a:rPr lang="en-US" dirty="0">
                <a:solidFill>
                  <a:schemeClr val="accent2"/>
                </a:solidFill>
              </a:rPr>
              <a:t>code iteration</a:t>
            </a:r>
          </a:p>
          <a:p>
            <a:pPr marL="342900" indent="-342900">
              <a:lnSpc>
                <a:spcPct val="150000"/>
              </a:lnSpc>
              <a:buFont typeface="Arial" charset="0"/>
              <a:buChar char="•"/>
            </a:pPr>
            <a:r>
              <a:rPr lang="en-US" dirty="0"/>
              <a:t>Leverage </a:t>
            </a:r>
            <a:r>
              <a:rPr lang="en-US" dirty="0">
                <a:solidFill>
                  <a:schemeClr val="accent2"/>
                </a:solidFill>
              </a:rPr>
              <a:t>CI/CD best practices</a:t>
            </a:r>
            <a:r>
              <a:rPr lang="en-US" dirty="0"/>
              <a:t> to infrastructure management</a:t>
            </a:r>
          </a:p>
          <a:p>
            <a:pPr marL="342900" indent="-342900">
              <a:lnSpc>
                <a:spcPct val="150000"/>
              </a:lnSpc>
              <a:buFont typeface="Arial" charset="0"/>
              <a:buChar char="•"/>
            </a:pPr>
            <a:r>
              <a:rPr lang="en-US" dirty="0">
                <a:solidFill>
                  <a:schemeClr val="accent2"/>
                </a:solidFill>
              </a:rPr>
              <a:t>Version</a:t>
            </a:r>
            <a:r>
              <a:rPr lang="en-US" dirty="0"/>
              <a:t>, track changes and restore</a:t>
            </a:r>
          </a:p>
          <a:p>
            <a:pPr marL="342900" indent="-342900">
              <a:lnSpc>
                <a:spcPct val="150000"/>
              </a:lnSpc>
              <a:buFont typeface="Arial" charset="0"/>
              <a:buChar char="•"/>
            </a:pPr>
            <a:r>
              <a:rPr lang="en-US" dirty="0">
                <a:solidFill>
                  <a:schemeClr val="accent2"/>
                </a:solidFill>
              </a:rPr>
              <a:t>More </a:t>
            </a:r>
            <a:r>
              <a:rPr lang="en-US" dirty="0"/>
              <a:t>source code control systems to come</a:t>
            </a:r>
          </a:p>
        </p:txBody>
      </p:sp>
      <p:pic>
        <p:nvPicPr>
          <p:cNvPr id="2" name="Picture 1">
            <a:extLst>
              <a:ext uri="{FF2B5EF4-FFF2-40B4-BE49-F238E27FC236}">
                <a16:creationId xmlns:a16="http://schemas.microsoft.com/office/drawing/2014/main" id="{98BF0E6C-F8DC-40E7-B560-032B6FAC7498}"/>
              </a:ext>
            </a:extLst>
          </p:cNvPr>
          <p:cNvPicPr>
            <a:picLocks noChangeAspect="1"/>
          </p:cNvPicPr>
          <p:nvPr/>
        </p:nvPicPr>
        <p:blipFill>
          <a:blip r:embed="rId3"/>
          <a:stretch>
            <a:fillRect/>
          </a:stretch>
        </p:blipFill>
        <p:spPr>
          <a:xfrm>
            <a:off x="7119892" y="1677602"/>
            <a:ext cx="4667172" cy="3904414"/>
          </a:xfrm>
          <a:prstGeom prst="rect">
            <a:avLst/>
          </a:prstGeom>
        </p:spPr>
      </p:pic>
      <p:sp>
        <p:nvSpPr>
          <p:cNvPr id="5" name="Footer Placeholder 3">
            <a:extLst>
              <a:ext uri="{FF2B5EF4-FFF2-40B4-BE49-F238E27FC236}">
                <a16:creationId xmlns:a16="http://schemas.microsoft.com/office/drawing/2014/main" id="{71192A51-B8A4-E541-859E-5FF631E94974}"/>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4078883365"/>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Drift Detection</a:t>
            </a:r>
          </a:p>
        </p:txBody>
      </p:sp>
      <p:pic>
        <p:nvPicPr>
          <p:cNvPr id="6" name="Picture 5">
            <a:extLst>
              <a:ext uri="{FF2B5EF4-FFF2-40B4-BE49-F238E27FC236}">
                <a16:creationId xmlns:a16="http://schemas.microsoft.com/office/drawing/2014/main" id="{70E64FBA-D104-45BF-8B5D-C25A40397384}"/>
              </a:ext>
            </a:extLst>
          </p:cNvPr>
          <p:cNvPicPr>
            <a:picLocks noChangeAspect="1"/>
          </p:cNvPicPr>
          <p:nvPr/>
        </p:nvPicPr>
        <p:blipFill>
          <a:blip r:embed="rId3"/>
          <a:stretch>
            <a:fillRect/>
          </a:stretch>
        </p:blipFill>
        <p:spPr>
          <a:xfrm>
            <a:off x="6777947" y="1677433"/>
            <a:ext cx="5150115" cy="1981302"/>
          </a:xfrm>
          <a:prstGeom prst="rect">
            <a:avLst/>
          </a:prstGeom>
          <a:ln>
            <a:solidFill>
              <a:schemeClr val="bg1">
                <a:lumMod val="75000"/>
              </a:schemeClr>
            </a:solidFill>
          </a:ln>
        </p:spPr>
      </p:pic>
      <p:sp>
        <p:nvSpPr>
          <p:cNvPr id="10" name="Text Placeholder 4">
            <a:extLst>
              <a:ext uri="{FF2B5EF4-FFF2-40B4-BE49-F238E27FC236}">
                <a16:creationId xmlns:a16="http://schemas.microsoft.com/office/drawing/2014/main" id="{32629FDA-76D1-4DF8-892A-996B0CFBDEAB}"/>
              </a:ext>
            </a:extLst>
          </p:cNvPr>
          <p:cNvSpPr txBox="1">
            <a:spLocks/>
          </p:cNvSpPr>
          <p:nvPr/>
        </p:nvSpPr>
        <p:spPr>
          <a:xfrm>
            <a:off x="515987" y="1677433"/>
            <a:ext cx="5150116" cy="438121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chemeClr val="accent2"/>
                </a:solidFill>
              </a:rPr>
              <a:t>Drift</a:t>
            </a:r>
            <a:r>
              <a:rPr lang="en-US" dirty="0">
                <a:solidFill>
                  <a:schemeClr val="accent1"/>
                </a:solidFill>
              </a:rPr>
              <a:t> </a:t>
            </a:r>
            <a:r>
              <a:rPr lang="en-US" dirty="0"/>
              <a:t>-</a:t>
            </a:r>
            <a:r>
              <a:rPr lang="en-US" dirty="0">
                <a:solidFill>
                  <a:schemeClr val="accent1"/>
                </a:solidFill>
              </a:rPr>
              <a:t> </a:t>
            </a:r>
            <a:r>
              <a:rPr lang="en-US" dirty="0"/>
              <a:t>Difference between the real-world 	state of your infrastructure and the stack's last executed configuration</a:t>
            </a:r>
          </a:p>
          <a:p>
            <a:pPr marL="342900" indent="-342900">
              <a:lnSpc>
                <a:spcPct val="150000"/>
              </a:lnSpc>
              <a:buFont typeface="Arial" charset="0"/>
              <a:buChar char="•"/>
            </a:pPr>
            <a:endParaRPr lang="en-US" dirty="0">
              <a:solidFill>
                <a:schemeClr val="accent1"/>
              </a:solidFill>
            </a:endParaRPr>
          </a:p>
        </p:txBody>
      </p:sp>
      <p:grpSp>
        <p:nvGrpSpPr>
          <p:cNvPr id="11" name="Group 10">
            <a:extLst>
              <a:ext uri="{FF2B5EF4-FFF2-40B4-BE49-F238E27FC236}">
                <a16:creationId xmlns:a16="http://schemas.microsoft.com/office/drawing/2014/main" id="{C8341F1F-A6E0-4971-BD27-AF3A93E72ED4}"/>
              </a:ext>
            </a:extLst>
          </p:cNvPr>
          <p:cNvGrpSpPr/>
          <p:nvPr/>
        </p:nvGrpSpPr>
        <p:grpSpPr>
          <a:xfrm>
            <a:off x="5756366" y="4313747"/>
            <a:ext cx="6171696" cy="1981302"/>
            <a:chOff x="2779730" y="2271985"/>
            <a:chExt cx="6483683" cy="2228965"/>
          </a:xfrm>
        </p:grpSpPr>
        <p:pic>
          <p:nvPicPr>
            <p:cNvPr id="12" name="Picture 11">
              <a:extLst>
                <a:ext uri="{FF2B5EF4-FFF2-40B4-BE49-F238E27FC236}">
                  <a16:creationId xmlns:a16="http://schemas.microsoft.com/office/drawing/2014/main" id="{18B2C28E-BB28-433D-A2F5-69580214DC13}"/>
                </a:ext>
              </a:extLst>
            </p:cNvPr>
            <p:cNvPicPr>
              <a:picLocks noChangeAspect="1"/>
            </p:cNvPicPr>
            <p:nvPr/>
          </p:nvPicPr>
          <p:blipFill>
            <a:blip r:embed="rId4"/>
            <a:stretch>
              <a:fillRect/>
            </a:stretch>
          </p:blipFill>
          <p:spPr>
            <a:xfrm>
              <a:off x="2779730" y="2271985"/>
              <a:ext cx="6483683" cy="2228965"/>
            </a:xfrm>
            <a:prstGeom prst="rect">
              <a:avLst/>
            </a:prstGeom>
            <a:ln>
              <a:solidFill>
                <a:schemeClr val="bg1">
                  <a:lumMod val="65000"/>
                </a:schemeClr>
              </a:solidFill>
            </a:ln>
          </p:spPr>
        </p:pic>
        <p:sp>
          <p:nvSpPr>
            <p:cNvPr id="13" name="Rectangle 12">
              <a:extLst>
                <a:ext uri="{FF2B5EF4-FFF2-40B4-BE49-F238E27FC236}">
                  <a16:creationId xmlns:a16="http://schemas.microsoft.com/office/drawing/2014/main" id="{DF468DAB-1054-42F7-B724-D50B6C229766}"/>
                </a:ext>
              </a:extLst>
            </p:cNvPr>
            <p:cNvSpPr/>
            <p:nvPr/>
          </p:nvSpPr>
          <p:spPr>
            <a:xfrm>
              <a:off x="3700130" y="4146701"/>
              <a:ext cx="5443870" cy="276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3">
            <a:extLst>
              <a:ext uri="{FF2B5EF4-FFF2-40B4-BE49-F238E27FC236}">
                <a16:creationId xmlns:a16="http://schemas.microsoft.com/office/drawing/2014/main" id="{81738231-AE13-3D4D-A012-D5D869EB9298}"/>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1651859469"/>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1428D6B-F16E-3344-BD56-FD1486247C61}"/>
              </a:ext>
            </a:extLst>
          </p:cNvPr>
          <p:cNvSpPr>
            <a:spLocks noGrp="1"/>
          </p:cNvSpPr>
          <p:nvPr>
            <p:ph idx="1"/>
          </p:nvPr>
        </p:nvSpPr>
        <p:spPr/>
        <p:txBody>
          <a:bodyPr>
            <a:normAutofit fontScale="92500" lnSpcReduction="10000"/>
          </a:bodyPr>
          <a:lstStyle/>
          <a:p>
            <a:pPr marL="179388" indent="-166688">
              <a:lnSpc>
                <a:spcPct val="100000"/>
              </a:lnSpc>
              <a:spcBef>
                <a:spcPts val="1800"/>
              </a:spcBef>
            </a:pPr>
            <a:r>
              <a:rPr lang="en-US" dirty="0"/>
              <a:t>Resource manager as Infrastructure-as-Code enabler </a:t>
            </a:r>
          </a:p>
          <a:p>
            <a:pPr marL="179388" indent="-166688">
              <a:lnSpc>
                <a:spcPct val="100000"/>
              </a:lnSpc>
              <a:spcBef>
                <a:spcPts val="1800"/>
              </a:spcBef>
            </a:pPr>
            <a:r>
              <a:rPr lang="en-US" dirty="0"/>
              <a:t>Customers can scale their workload easily and reliably </a:t>
            </a:r>
          </a:p>
          <a:p>
            <a:pPr marL="179388" indent="-166688">
              <a:lnSpc>
                <a:spcPct val="100000"/>
              </a:lnSpc>
              <a:spcBef>
                <a:spcPts val="1800"/>
              </a:spcBef>
            </a:pPr>
            <a:r>
              <a:rPr lang="en-US" dirty="0"/>
              <a:t>Create your first Terraform configuration code using </a:t>
            </a:r>
          </a:p>
          <a:p>
            <a:pPr marL="639763" lvl="1" indent="-166688">
              <a:lnSpc>
                <a:spcPct val="100000"/>
              </a:lnSpc>
              <a:spcBef>
                <a:spcPts val="1800"/>
              </a:spcBef>
            </a:pPr>
            <a:r>
              <a:rPr lang="en-US" dirty="0"/>
              <a:t>Solution Hub</a:t>
            </a:r>
          </a:p>
          <a:p>
            <a:pPr marL="639763" lvl="1" indent="-166688">
              <a:lnSpc>
                <a:spcPct val="100000"/>
              </a:lnSpc>
              <a:spcBef>
                <a:spcPts val="1800"/>
              </a:spcBef>
            </a:pPr>
            <a:r>
              <a:rPr lang="en-US" dirty="0"/>
              <a:t>Resource Discovery</a:t>
            </a:r>
          </a:p>
          <a:p>
            <a:pPr marL="179388" indent="-166688">
              <a:lnSpc>
                <a:spcPct val="100000"/>
              </a:lnSpc>
              <a:spcBef>
                <a:spcPts val="1800"/>
              </a:spcBef>
            </a:pPr>
            <a:r>
              <a:rPr lang="en-US" dirty="0"/>
              <a:t>Iterate Terraform configuration code from </a:t>
            </a:r>
            <a:r>
              <a:rPr lang="en-US" dirty="0">
                <a:cs typeface="Calibri" panose="020F0502020204030204" pitchFamily="34" charset="0"/>
              </a:rPr>
              <a:t>GitLab/GitHub/Object Storage</a:t>
            </a:r>
            <a:endParaRPr lang="en-US" dirty="0"/>
          </a:p>
          <a:p>
            <a:pPr marL="179388" indent="-166688">
              <a:lnSpc>
                <a:spcPct val="100000"/>
              </a:lnSpc>
              <a:spcBef>
                <a:spcPts val="1800"/>
              </a:spcBef>
            </a:pPr>
            <a:r>
              <a:rPr lang="en-US" dirty="0"/>
              <a:t>Ensure compliance using Drift Detection</a:t>
            </a:r>
          </a:p>
        </p:txBody>
      </p:sp>
      <p:sp>
        <p:nvSpPr>
          <p:cNvPr id="8" name="Title 3">
            <a:extLst>
              <a:ext uri="{FF2B5EF4-FFF2-40B4-BE49-F238E27FC236}">
                <a16:creationId xmlns:a16="http://schemas.microsoft.com/office/drawing/2014/main" id="{A1DC9D3B-B3A3-D141-A60C-48B8E8C3BA58}"/>
              </a:ext>
            </a:extLst>
          </p:cNvPr>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IN" spc="-1" dirty="0">
                <a:solidFill>
                  <a:schemeClr val="bg1"/>
                </a:solidFill>
              </a:rPr>
              <a:t>Summary</a:t>
            </a:r>
            <a:endParaRPr lang="en-IN" spc="-1" dirty="0">
              <a:solidFill>
                <a:schemeClr val="bg1"/>
              </a:solidFill>
              <a:latin typeface="Arial"/>
            </a:endParaRPr>
          </a:p>
        </p:txBody>
      </p:sp>
      <p:sp>
        <p:nvSpPr>
          <p:cNvPr id="5" name="Footer Placeholder 2">
            <a:extLst>
              <a:ext uri="{FF2B5EF4-FFF2-40B4-BE49-F238E27FC236}">
                <a16:creationId xmlns:a16="http://schemas.microsoft.com/office/drawing/2014/main" id="{942C41DE-06CB-4420-8660-E8309461BEF7}"/>
              </a:ext>
            </a:extLst>
          </p:cNvPr>
          <p:cNvSpPr txBox="1">
            <a:spLocks/>
          </p:cNvSpPr>
          <p:nvPr/>
        </p:nvSpPr>
        <p:spPr>
          <a:xfrm>
            <a:off x="613920" y="6492875"/>
            <a:ext cx="7703621" cy="365125"/>
          </a:xfrm>
          <a:prstGeom prst="rect">
            <a:avLst/>
          </a:prstGeom>
        </p:spPr>
        <p:txBody>
          <a:bodyPr anchor="ctr"/>
          <a:lstStyle>
            <a:defPPr>
              <a:defRPr lang="en-US"/>
            </a:defPPr>
            <a:lvl1pPr marL="0" algn="l" defTabSz="914400" rtl="0" eaLnBrk="1" latinLnBrk="0" hangingPunct="1">
              <a:defRPr sz="1800" kern="1200">
                <a:solidFill>
                  <a:schemeClr val="bg1">
                    <a:lumMod val="50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a:latin typeface="Oracle Sans Semi Bold" panose="020B0503020204020204" pitchFamily="34" charset="0"/>
                <a:cs typeface="Oracle Sans Semi Bold" panose="020B0503020204020204" pitchFamily="34" charset="0"/>
              </a:rPr>
              <a:t>Copyright © 2021 Oracle and/or its affiliates.</a:t>
            </a:r>
          </a:p>
        </p:txBody>
      </p:sp>
    </p:spTree>
    <p:extLst>
      <p:ext uri="{BB962C8B-B14F-4D97-AF65-F5344CB8AC3E}">
        <p14:creationId xmlns:p14="http://schemas.microsoft.com/office/powerpoint/2010/main" val="167522219"/>
      </p:ext>
    </p:extLst>
  </p:cSld>
  <p:clrMapOvr>
    <a:masterClrMapping/>
  </p:clrMapOvr>
  <mc:AlternateContent xmlns:mc="http://schemas.openxmlformats.org/markup-compatibility/2006" xmlns:p14="http://schemas.microsoft.com/office/powerpoint/2010/main">
    <mc:Choice Requires="p14">
      <p:transition spd="slow" p14:dur="2000" advTm="60685"/>
    </mc:Choice>
    <mc:Fallback xmlns="">
      <p:transition spd="slow" advTm="6068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ED0FA8-0CF6-5D44-A8E9-A8BE0EA574F8}"/>
              </a:ext>
            </a:extLst>
          </p:cNvPr>
          <p:cNvSpPr txBox="1"/>
          <p:nvPr/>
        </p:nvSpPr>
        <p:spPr>
          <a:xfrm>
            <a:off x="604187" y="2190592"/>
            <a:ext cx="11241068" cy="4482663"/>
          </a:xfrm>
          <a:prstGeom prst="rect">
            <a:avLst/>
          </a:prstGeom>
          <a:noFill/>
        </p:spPr>
        <p:txBody>
          <a:bodyPr wrap="square" lIns="0" tIns="0" rIns="0" bIns="0" rtlCol="0">
            <a:noAutofit/>
          </a:bodyPr>
          <a:lstStyle/>
          <a:p>
            <a:pPr>
              <a:lnSpc>
                <a:spcPct val="90000"/>
              </a:lnSpc>
            </a:pPr>
            <a:r>
              <a:rPr lang="en-US" b="1" dirty="0">
                <a:solidFill>
                  <a:schemeClr val="bg1"/>
                </a:solidFill>
              </a:rPr>
              <a:t>Solution Hub Docs:</a:t>
            </a:r>
            <a:r>
              <a:rPr lang="en-US" b="1" dirty="0"/>
              <a:t>	</a:t>
            </a:r>
            <a:r>
              <a:rPr lang="en-US" b="1" dirty="0">
                <a:hlinkClick r:id="rId3"/>
              </a:rPr>
              <a:t>https://docs.cloud.oracle.com/en-us/iaas/Content/ResourceManager/Reference/solutions.htm</a:t>
            </a:r>
            <a:endParaRPr lang="en-US" b="1" dirty="0"/>
          </a:p>
          <a:p>
            <a:pPr>
              <a:lnSpc>
                <a:spcPct val="90000"/>
              </a:lnSpc>
            </a:pPr>
            <a:endParaRPr lang="en-US" b="1" dirty="0">
              <a:solidFill>
                <a:schemeClr val="bg1"/>
              </a:solidFill>
            </a:endParaRPr>
          </a:p>
          <a:p>
            <a:pPr>
              <a:lnSpc>
                <a:spcPct val="90000"/>
              </a:lnSpc>
            </a:pPr>
            <a:r>
              <a:rPr lang="en-US" b="1" dirty="0">
                <a:solidFill>
                  <a:schemeClr val="bg1"/>
                </a:solidFill>
              </a:rPr>
              <a:t>External website:</a:t>
            </a:r>
            <a:r>
              <a:rPr lang="en-US" b="1" dirty="0"/>
              <a:t>	</a:t>
            </a:r>
            <a:r>
              <a:rPr lang="en-US" b="1" dirty="0">
                <a:hlinkClick r:id="rId4"/>
              </a:rPr>
              <a:t>https://cloud.oracle.com/resource-manager</a:t>
            </a:r>
            <a:endParaRPr lang="en-US" b="1" dirty="0"/>
          </a:p>
          <a:p>
            <a:pPr>
              <a:lnSpc>
                <a:spcPct val="90000"/>
              </a:lnSpc>
            </a:pPr>
            <a:endParaRPr lang="en-US" b="1" dirty="0"/>
          </a:p>
          <a:p>
            <a:pPr>
              <a:lnSpc>
                <a:spcPct val="90000"/>
              </a:lnSpc>
            </a:pPr>
            <a:r>
              <a:rPr lang="en-US" b="1" dirty="0">
                <a:solidFill>
                  <a:schemeClr val="bg1"/>
                </a:solidFill>
              </a:rPr>
              <a:t>Hands-on-Lab:</a:t>
            </a:r>
            <a:r>
              <a:rPr lang="en-US" b="1" dirty="0"/>
              <a:t>	</a:t>
            </a:r>
            <a:r>
              <a:rPr lang="en-US" b="1" dirty="0">
                <a:hlinkClick r:id="rId5"/>
              </a:rPr>
              <a:t>https://oracle.github.io/learning-library/oci-library/</a:t>
            </a:r>
            <a:endParaRPr lang="en-US" b="1" dirty="0"/>
          </a:p>
          <a:p>
            <a:pPr>
              <a:lnSpc>
                <a:spcPct val="90000"/>
              </a:lnSpc>
            </a:pPr>
            <a:endParaRPr lang="en-US" b="1" dirty="0"/>
          </a:p>
          <a:p>
            <a:pPr>
              <a:lnSpc>
                <a:spcPct val="90000"/>
              </a:lnSpc>
            </a:pPr>
            <a:r>
              <a:rPr lang="en-US" b="1" dirty="0">
                <a:solidFill>
                  <a:schemeClr val="bg1"/>
                </a:solidFill>
              </a:rPr>
              <a:t>Overview:</a:t>
            </a:r>
            <a:r>
              <a:rPr lang="en-US" b="1" dirty="0"/>
              <a:t>	</a:t>
            </a:r>
            <a:r>
              <a:rPr lang="en-US" b="1" dirty="0">
                <a:hlinkClick r:id="rId6"/>
              </a:rPr>
              <a:t>https://youtu.be/udJdVCz5HYs</a:t>
            </a:r>
            <a:endParaRPr lang="en-US" b="1" dirty="0"/>
          </a:p>
          <a:p>
            <a:pPr>
              <a:lnSpc>
                <a:spcPct val="90000"/>
              </a:lnSpc>
            </a:pPr>
            <a:r>
              <a:rPr lang="en-US" b="1" dirty="0"/>
              <a:t>		</a:t>
            </a:r>
          </a:p>
          <a:p>
            <a:pPr>
              <a:lnSpc>
                <a:spcPct val="90000"/>
              </a:lnSpc>
            </a:pPr>
            <a:r>
              <a:rPr lang="en-US" b="1" dirty="0">
                <a:solidFill>
                  <a:schemeClr val="bg1"/>
                </a:solidFill>
              </a:rPr>
              <a:t>Blog:</a:t>
            </a:r>
            <a:r>
              <a:rPr lang="en-US" b="1" dirty="0"/>
              <a:t>		</a:t>
            </a:r>
            <a:r>
              <a:rPr lang="en-US" b="1" dirty="0">
                <a:hlinkClick r:id="rId7"/>
              </a:rPr>
              <a:t>https://blogs.oracle.com/cloud-infrastructure</a:t>
            </a:r>
            <a:endParaRPr lang="en-US" b="1" dirty="0"/>
          </a:p>
          <a:p>
            <a:pPr>
              <a:lnSpc>
                <a:spcPct val="90000"/>
              </a:lnSpc>
            </a:pPr>
            <a:r>
              <a:rPr lang="en-US" b="1" dirty="0"/>
              <a:t>		</a:t>
            </a:r>
            <a:r>
              <a:rPr lang="en-US" b="1" dirty="0">
                <a:hlinkClick r:id="rId8"/>
              </a:rPr>
              <a:t>/getting-started-with-the-resource-manager-on-oracle-cloud-infrastructure</a:t>
            </a:r>
            <a:endParaRPr lang="en-US" b="1" dirty="0"/>
          </a:p>
          <a:p>
            <a:pPr lvl="4">
              <a:lnSpc>
                <a:spcPct val="90000"/>
              </a:lnSpc>
            </a:pPr>
            <a:r>
              <a:rPr lang="en-US" b="1" dirty="0">
                <a:hlinkClick r:id="rId9"/>
              </a:rPr>
              <a:t>https://blogs.oracle.com/cloud-infrastructure/two-tools-to-bring-your-existing-infrastructure-under-terraform</a:t>
            </a:r>
            <a:endParaRPr lang="en-US" b="1" dirty="0"/>
          </a:p>
          <a:p>
            <a:pPr lvl="4">
              <a:lnSpc>
                <a:spcPct val="90000"/>
              </a:lnSpc>
            </a:pPr>
            <a:r>
              <a:rPr lang="en-US" b="1" dirty="0">
                <a:hlinkClick r:id="rId10"/>
              </a:rPr>
              <a:t>https://blogs.oracle.com/cloud-infrastructure/drift-detection-for-infrastructure-resources-using-resource-manage</a:t>
            </a:r>
            <a:endParaRPr lang="en-US" b="1" dirty="0"/>
          </a:p>
          <a:p>
            <a:pPr lvl="4">
              <a:lnSpc>
                <a:spcPct val="90000"/>
              </a:lnSpc>
            </a:pPr>
            <a:r>
              <a:rPr lang="en-US" b="1" dirty="0">
                <a:hlinkClick r:id="rId11"/>
              </a:rPr>
              <a:t>https://blogs.oracle.com/cloud-infrastructure/create-resource-manager-configuration-and-state-files-by-discovering-existing-compartment-resources</a:t>
            </a:r>
            <a:endParaRPr lang="en-US" b="1" dirty="0"/>
          </a:p>
          <a:p>
            <a:pPr>
              <a:lnSpc>
                <a:spcPct val="90000"/>
              </a:lnSpc>
            </a:pPr>
            <a:endParaRPr lang="en-US" b="1" dirty="0"/>
          </a:p>
          <a:p>
            <a:pPr>
              <a:lnSpc>
                <a:spcPct val="90000"/>
              </a:lnSpc>
            </a:pPr>
            <a:r>
              <a:rPr lang="en-US" b="1" dirty="0">
                <a:solidFill>
                  <a:schemeClr val="bg1"/>
                </a:solidFill>
              </a:rPr>
              <a:t>Service Docs:</a:t>
            </a:r>
            <a:r>
              <a:rPr lang="en-US" b="1" dirty="0"/>
              <a:t> 	</a:t>
            </a:r>
            <a:r>
              <a:rPr lang="en-US" b="1" dirty="0">
                <a:hlinkClick r:id="rId12"/>
              </a:rPr>
              <a:t>https://docs.cloud.oracle.com/iaas/Content/ResourceManager/</a:t>
            </a:r>
            <a:br>
              <a:rPr lang="en-US" b="1" dirty="0"/>
            </a:br>
            <a:r>
              <a:rPr lang="en-US" b="1" dirty="0"/>
              <a:t>		</a:t>
            </a:r>
            <a:r>
              <a:rPr lang="en-US" b="1" dirty="0">
                <a:hlinkClick r:id="rId12"/>
              </a:rPr>
              <a:t>Concepts/resourcemanager.htm</a:t>
            </a:r>
            <a:endParaRPr lang="en-US" b="1" dirty="0"/>
          </a:p>
        </p:txBody>
      </p:sp>
      <p:sp>
        <p:nvSpPr>
          <p:cNvPr id="6" name="Title 3">
            <a:extLst>
              <a:ext uri="{FF2B5EF4-FFF2-40B4-BE49-F238E27FC236}">
                <a16:creationId xmlns:a16="http://schemas.microsoft.com/office/drawing/2014/main" id="{FD70A2FB-EEEA-F04D-B13A-620A12C2DC24}"/>
              </a:ext>
            </a:extLst>
          </p:cNvPr>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pc="-1" dirty="0">
                <a:solidFill>
                  <a:schemeClr val="bg1"/>
                </a:solidFill>
              </a:rPr>
              <a:t>Resource Manager – Learn More</a:t>
            </a:r>
          </a:p>
        </p:txBody>
      </p:sp>
      <p:sp>
        <p:nvSpPr>
          <p:cNvPr id="4" name="TextBox 3">
            <a:extLst>
              <a:ext uri="{FF2B5EF4-FFF2-40B4-BE49-F238E27FC236}">
                <a16:creationId xmlns:a16="http://schemas.microsoft.com/office/drawing/2014/main" id="{FD95C70B-AEDB-40E7-A316-A4A807EEF395}"/>
              </a:ext>
            </a:extLst>
          </p:cNvPr>
          <p:cNvSpPr txBox="1"/>
          <p:nvPr/>
        </p:nvSpPr>
        <p:spPr>
          <a:xfrm>
            <a:off x="609600" y="1225392"/>
            <a:ext cx="1401346" cy="586264"/>
          </a:xfrm>
          <a:prstGeom prst="rect">
            <a:avLst/>
          </a:prstGeom>
          <a:solidFill>
            <a:schemeClr val="accent2"/>
          </a:solidFill>
        </p:spPr>
        <p:txBody>
          <a:bodyPr wrap="none" rtlCol="0" anchor="ctr" anchorCtr="0">
            <a:noAutofit/>
          </a:bodyPr>
          <a:lstStyle/>
          <a:p>
            <a:r>
              <a:rPr lang="en-US" dirty="0">
                <a:hlinkClick r:id="rId13">
                  <a:extLst>
                    <a:ext uri="{A12FA001-AC4F-418D-AE19-62706E023703}">
                      <ahyp:hlinkClr xmlns:ahyp="http://schemas.microsoft.com/office/drawing/2018/hyperlinkcolor" val="tx"/>
                    </a:ext>
                  </a:extLst>
                </a:hlinkClick>
              </a:rPr>
              <a:t>Solution Hub</a:t>
            </a:r>
            <a:endParaRPr lang="en-US" dirty="0"/>
          </a:p>
        </p:txBody>
      </p:sp>
      <p:sp>
        <p:nvSpPr>
          <p:cNvPr id="5" name="Rectangle 4">
            <a:extLst>
              <a:ext uri="{FF2B5EF4-FFF2-40B4-BE49-F238E27FC236}">
                <a16:creationId xmlns:a16="http://schemas.microsoft.com/office/drawing/2014/main" id="{4EEFF0A3-11EE-4299-9BC7-E567CA38FBE6}"/>
              </a:ext>
            </a:extLst>
          </p:cNvPr>
          <p:cNvSpPr/>
          <p:nvPr/>
        </p:nvSpPr>
        <p:spPr>
          <a:xfrm>
            <a:off x="2428240" y="1220726"/>
            <a:ext cx="9042400" cy="586264"/>
          </a:xfrm>
          <a:prstGeom prst="rect">
            <a:avLst/>
          </a:prstGeom>
          <a:solidFill>
            <a:schemeClr val="accent2"/>
          </a:solidFill>
        </p:spPr>
        <p:txBody>
          <a:bodyPr wrap="square">
            <a:spAutoFit/>
          </a:bodyPr>
          <a:lstStyle/>
          <a:p>
            <a:pPr>
              <a:lnSpc>
                <a:spcPct val="90000"/>
              </a:lnSpc>
            </a:pPr>
            <a:r>
              <a:rPr lang="en-US" dirty="0">
                <a:hlinkClick r:id="rId13">
                  <a:extLst>
                    <a:ext uri="{A12FA001-AC4F-418D-AE19-62706E023703}">
                      <ahyp:hlinkClr xmlns:ahyp="http://schemas.microsoft.com/office/drawing/2018/hyperlinkcolor" val="tx"/>
                    </a:ext>
                  </a:extLst>
                </a:hlinkClick>
              </a:rPr>
              <a:t>https://console.us-phoenix-  1.oraclecloud.com/resourcemanager/stacks/create?preselectSolutionsList=true</a:t>
            </a:r>
            <a:endParaRPr lang="en-US" b="1" dirty="0"/>
          </a:p>
        </p:txBody>
      </p:sp>
      <p:sp>
        <p:nvSpPr>
          <p:cNvPr id="7" name="Footer Placeholder 3">
            <a:extLst>
              <a:ext uri="{FF2B5EF4-FFF2-40B4-BE49-F238E27FC236}">
                <a16:creationId xmlns:a16="http://schemas.microsoft.com/office/drawing/2014/main" id="{C931C3D5-853D-F144-B67F-2AD2766F3305}"/>
              </a:ext>
            </a:extLst>
          </p:cNvPr>
          <p:cNvSpPr>
            <a:spLocks noGrp="1"/>
          </p:cNvSpPr>
          <p:nvPr>
            <p:ph type="ftr" sz="quarter" idx="3"/>
          </p:nvPr>
        </p:nvSpPr>
        <p:spPr>
          <a:xfrm>
            <a:off x="646278" y="7052191"/>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240342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29088" y="2540000"/>
            <a:ext cx="914400" cy="914400"/>
          </a:xfrm>
          <a:prstGeom prst="rect">
            <a:avLst/>
          </a:prstGeom>
          <a:noFill/>
        </p:spPr>
        <p:txBody>
          <a:bodyPr wrap="none" lIns="0" tIns="0" rIns="0" bIns="0" rtlCol="0">
            <a:noAutofit/>
          </a:bodyPr>
          <a:lstStyle/>
          <a:p>
            <a:pPr>
              <a:lnSpc>
                <a:spcPct val="90000"/>
              </a:lnSpc>
            </a:pPr>
            <a:r>
              <a:rPr lang="en-US" sz="6600" dirty="0">
                <a:solidFill>
                  <a:schemeClr val="bg1"/>
                </a:solidFill>
              </a:rPr>
              <a:t>Thank You!</a:t>
            </a:r>
          </a:p>
        </p:txBody>
      </p:sp>
    </p:spTree>
    <p:extLst>
      <p:ext uri="{BB962C8B-B14F-4D97-AF65-F5344CB8AC3E}">
        <p14:creationId xmlns:p14="http://schemas.microsoft.com/office/powerpoint/2010/main" val="16663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1428D6B-F16E-3344-BD56-FD1486247C61}"/>
              </a:ext>
            </a:extLst>
          </p:cNvPr>
          <p:cNvSpPr>
            <a:spLocks noGrp="1"/>
          </p:cNvSpPr>
          <p:nvPr>
            <p:ph idx="1"/>
          </p:nvPr>
        </p:nvSpPr>
        <p:spPr/>
        <p:txBody>
          <a:bodyPr>
            <a:normAutofit/>
          </a:bodyPr>
          <a:lstStyle/>
          <a:p>
            <a:pPr marL="179388" indent="-166688">
              <a:lnSpc>
                <a:spcPct val="100000"/>
              </a:lnSpc>
              <a:spcBef>
                <a:spcPts val="1800"/>
              </a:spcBef>
            </a:pPr>
            <a:r>
              <a:rPr lang="en-US" dirty="0"/>
              <a:t>Infrastructure-as-Code (</a:t>
            </a:r>
            <a:r>
              <a:rPr lang="en-US" dirty="0" err="1"/>
              <a:t>IaC</a:t>
            </a:r>
            <a:r>
              <a:rPr lang="en-US" dirty="0"/>
              <a:t>): Enablement and Benefits </a:t>
            </a:r>
          </a:p>
          <a:p>
            <a:pPr marL="179388" indent="-166688">
              <a:lnSpc>
                <a:spcPct val="100000"/>
              </a:lnSpc>
              <a:spcBef>
                <a:spcPts val="1800"/>
              </a:spcBef>
            </a:pPr>
            <a:r>
              <a:rPr lang="en-US" dirty="0"/>
              <a:t>Why Resource Manager?</a:t>
            </a:r>
          </a:p>
          <a:p>
            <a:pPr marL="179388" indent="-166688">
              <a:lnSpc>
                <a:spcPct val="100000"/>
              </a:lnSpc>
              <a:spcBef>
                <a:spcPts val="1800"/>
              </a:spcBef>
            </a:pPr>
            <a:r>
              <a:rPr lang="en-US" dirty="0"/>
              <a:t>How does it Work?</a:t>
            </a:r>
          </a:p>
          <a:p>
            <a:pPr marL="179388" indent="-166688">
              <a:lnSpc>
                <a:spcPct val="100000"/>
              </a:lnSpc>
              <a:spcBef>
                <a:spcPts val="1800"/>
              </a:spcBef>
            </a:pPr>
            <a:r>
              <a:rPr lang="en-US" dirty="0"/>
              <a:t>New Features</a:t>
            </a:r>
          </a:p>
          <a:p>
            <a:pPr marL="179388" indent="-166688">
              <a:lnSpc>
                <a:spcPct val="100000"/>
              </a:lnSpc>
              <a:spcBef>
                <a:spcPts val="1800"/>
              </a:spcBef>
            </a:pPr>
            <a:r>
              <a:rPr lang="en-US" dirty="0"/>
              <a:t>Resources</a:t>
            </a:r>
          </a:p>
        </p:txBody>
      </p:sp>
      <p:sp>
        <p:nvSpPr>
          <p:cNvPr id="4" name="Footer Placeholder 3">
            <a:extLst>
              <a:ext uri="{FF2B5EF4-FFF2-40B4-BE49-F238E27FC236}">
                <a16:creationId xmlns:a16="http://schemas.microsoft.com/office/drawing/2014/main" id="{045D5EB0-D60F-3943-8B57-F0711A9EA0EF}"/>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
        <p:nvSpPr>
          <p:cNvPr id="8" name="Title 3">
            <a:extLst>
              <a:ext uri="{FF2B5EF4-FFF2-40B4-BE49-F238E27FC236}">
                <a16:creationId xmlns:a16="http://schemas.microsoft.com/office/drawing/2014/main" id="{A1DC9D3B-B3A3-D141-A60C-48B8E8C3BA58}"/>
              </a:ext>
            </a:extLst>
          </p:cNvPr>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IN" spc="-1" dirty="0">
                <a:solidFill>
                  <a:schemeClr val="bg1"/>
                </a:solidFill>
              </a:rPr>
              <a:t>Agenda</a:t>
            </a:r>
            <a:endParaRPr lang="en-IN" spc="-1" dirty="0">
              <a:solidFill>
                <a:schemeClr val="bg1"/>
              </a:solidFill>
              <a:latin typeface="Arial"/>
            </a:endParaRPr>
          </a:p>
        </p:txBody>
      </p:sp>
    </p:spTree>
    <p:extLst>
      <p:ext uri="{BB962C8B-B14F-4D97-AF65-F5344CB8AC3E}">
        <p14:creationId xmlns:p14="http://schemas.microsoft.com/office/powerpoint/2010/main" val="3803374012"/>
      </p:ext>
    </p:extLst>
  </p:cSld>
  <p:clrMapOvr>
    <a:masterClrMapping/>
  </p:clrMapOvr>
  <mc:AlternateContent xmlns:mc="http://schemas.openxmlformats.org/markup-compatibility/2006" xmlns:p14="http://schemas.microsoft.com/office/powerpoint/2010/main">
    <mc:Choice Requires="p14">
      <p:transition spd="slow" p14:dur="2000" advTm="60685"/>
    </mc:Choice>
    <mc:Fallback xmlns="">
      <p:transition spd="slow" advTm="606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Line 1"/>
          <p:cNvSpPr/>
          <p:nvPr/>
        </p:nvSpPr>
        <p:spPr>
          <a:xfrm>
            <a:off x="715468" y="2583522"/>
            <a:ext cx="3031200" cy="360"/>
          </a:xfrm>
          <a:prstGeom prst="line">
            <a:avLst/>
          </a:prstGeom>
          <a:ln/>
        </p:spPr>
        <p:style>
          <a:lnRef idx="1">
            <a:schemeClr val="accent1"/>
          </a:lnRef>
          <a:fillRef idx="0">
            <a:schemeClr val="accent1"/>
          </a:fillRef>
          <a:effectRef idx="0">
            <a:schemeClr val="accent1"/>
          </a:effectRef>
          <a:fontRef idx="minor"/>
        </p:style>
      </p:sp>
      <p:grpSp>
        <p:nvGrpSpPr>
          <p:cNvPr id="244" name="Group 3"/>
          <p:cNvGrpSpPr/>
          <p:nvPr/>
        </p:nvGrpSpPr>
        <p:grpSpPr>
          <a:xfrm>
            <a:off x="555268" y="3750976"/>
            <a:ext cx="3413880" cy="2113560"/>
            <a:chOff x="553680" y="2241360"/>
            <a:chExt cx="3413880" cy="2113560"/>
          </a:xfrm>
        </p:grpSpPr>
        <p:sp>
          <p:nvSpPr>
            <p:cNvPr id="245" name="CustomShape 4"/>
            <p:cNvSpPr/>
            <p:nvPr/>
          </p:nvSpPr>
          <p:spPr>
            <a:xfrm>
              <a:off x="553680" y="224136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79920" tIns="79920" rIns="79920" bIns="79920" anchor="ctr"/>
            <a:lstStyle/>
            <a:p>
              <a:pPr algn="ctr">
                <a:lnSpc>
                  <a:spcPct val="90000"/>
                </a:lnSpc>
                <a:spcAft>
                  <a:spcPts val="734"/>
                </a:spcAft>
              </a:pPr>
              <a:r>
                <a:rPr lang="en-IN" sz="2100" spc="-1" dirty="0">
                  <a:solidFill>
                    <a:schemeClr val="bg1"/>
                  </a:solidFill>
                  <a:latin typeface="Calibri"/>
                </a:rPr>
                <a:t>Repeatability</a:t>
              </a:r>
              <a:endParaRPr lang="en-IN" sz="2100" spc="-1" dirty="0">
                <a:solidFill>
                  <a:schemeClr val="bg1"/>
                </a:solidFill>
                <a:latin typeface="Arial"/>
              </a:endParaRPr>
            </a:p>
          </p:txBody>
        </p:sp>
        <p:sp>
          <p:nvSpPr>
            <p:cNvPr id="246" name="CustomShape 5"/>
            <p:cNvSpPr/>
            <p:nvPr/>
          </p:nvSpPr>
          <p:spPr>
            <a:xfrm>
              <a:off x="2342160" y="224136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79920" tIns="79920" rIns="79920" bIns="79920" anchor="ctr"/>
            <a:lstStyle/>
            <a:p>
              <a:pPr algn="ctr">
                <a:lnSpc>
                  <a:spcPct val="90000"/>
                </a:lnSpc>
                <a:spcAft>
                  <a:spcPts val="734"/>
                </a:spcAft>
              </a:pPr>
              <a:r>
                <a:rPr lang="en-IN" sz="2100" spc="-1" dirty="0" err="1">
                  <a:solidFill>
                    <a:schemeClr val="bg1"/>
                  </a:solidFill>
                </a:rPr>
                <a:t>Idempotency</a:t>
              </a:r>
              <a:endParaRPr lang="en-IN" sz="2100" spc="-1" dirty="0">
                <a:solidFill>
                  <a:schemeClr val="bg1"/>
                </a:solidFill>
                <a:latin typeface="Arial"/>
              </a:endParaRPr>
            </a:p>
          </p:txBody>
        </p:sp>
        <p:sp>
          <p:nvSpPr>
            <p:cNvPr id="247" name="CustomShape 6"/>
            <p:cNvSpPr/>
            <p:nvPr/>
          </p:nvSpPr>
          <p:spPr>
            <a:xfrm>
              <a:off x="553680" y="337968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79920" tIns="79920" rIns="79920" bIns="79920" anchor="ctr"/>
            <a:lstStyle/>
            <a:p>
              <a:pPr algn="ctr">
                <a:lnSpc>
                  <a:spcPct val="90000"/>
                </a:lnSpc>
                <a:spcAft>
                  <a:spcPts val="734"/>
                </a:spcAft>
              </a:pPr>
              <a:r>
                <a:rPr lang="en-IN" sz="2100" spc="-1" dirty="0">
                  <a:solidFill>
                    <a:schemeClr val="bg1"/>
                  </a:solidFill>
                  <a:latin typeface="Calibri"/>
                </a:rPr>
                <a:t>Agility</a:t>
              </a:r>
              <a:endParaRPr lang="en-IN" sz="2100" spc="-1" dirty="0">
                <a:solidFill>
                  <a:schemeClr val="bg1"/>
                </a:solidFill>
                <a:latin typeface="Arial"/>
              </a:endParaRPr>
            </a:p>
          </p:txBody>
        </p:sp>
        <p:sp>
          <p:nvSpPr>
            <p:cNvPr id="248" name="CustomShape 7"/>
            <p:cNvSpPr/>
            <p:nvPr/>
          </p:nvSpPr>
          <p:spPr>
            <a:xfrm>
              <a:off x="2342160" y="337968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79920" tIns="79920" rIns="79920" bIns="79920" anchor="ctr"/>
            <a:lstStyle/>
            <a:p>
              <a:pPr algn="ctr">
                <a:lnSpc>
                  <a:spcPct val="90000"/>
                </a:lnSpc>
                <a:spcAft>
                  <a:spcPts val="734"/>
                </a:spcAft>
              </a:pPr>
              <a:r>
                <a:rPr lang="en-IN" sz="2100" spc="-1">
                  <a:solidFill>
                    <a:schemeClr val="bg1"/>
                  </a:solidFill>
                  <a:latin typeface="Calibri"/>
                </a:rPr>
                <a:t>Auditability</a:t>
              </a:r>
              <a:endParaRPr lang="en-IN" sz="2100" spc="-1">
                <a:solidFill>
                  <a:schemeClr val="bg1"/>
                </a:solidFill>
                <a:latin typeface="Arial"/>
              </a:endParaRPr>
            </a:p>
          </p:txBody>
        </p:sp>
      </p:grpSp>
      <p:grpSp>
        <p:nvGrpSpPr>
          <p:cNvPr id="251" name="Group 10"/>
          <p:cNvGrpSpPr/>
          <p:nvPr/>
        </p:nvGrpSpPr>
        <p:grpSpPr>
          <a:xfrm>
            <a:off x="1588" y="0"/>
            <a:ext cx="36000" cy="36000"/>
            <a:chOff x="0" y="0"/>
            <a:chExt cx="36000" cy="36000"/>
          </a:xfrm>
        </p:grpSpPr>
      </p:grpSp>
      <p:grpSp>
        <p:nvGrpSpPr>
          <p:cNvPr id="252" name="Group 11"/>
          <p:cNvGrpSpPr/>
          <p:nvPr/>
        </p:nvGrpSpPr>
        <p:grpSpPr>
          <a:xfrm>
            <a:off x="5142028" y="3181636"/>
            <a:ext cx="3413880" cy="3251520"/>
            <a:chOff x="5140440" y="2241360"/>
            <a:chExt cx="3413880" cy="3251520"/>
          </a:xfrm>
        </p:grpSpPr>
        <p:sp>
          <p:nvSpPr>
            <p:cNvPr id="253" name="CustomShape 12"/>
            <p:cNvSpPr/>
            <p:nvPr/>
          </p:nvSpPr>
          <p:spPr>
            <a:xfrm>
              <a:off x="5140440" y="224136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68760" tIns="68760" rIns="68760" bIns="68760" anchor="ctr"/>
            <a:lstStyle/>
            <a:p>
              <a:pPr algn="ctr">
                <a:lnSpc>
                  <a:spcPct val="90000"/>
                </a:lnSpc>
                <a:spcAft>
                  <a:spcPts val="629"/>
                </a:spcAft>
              </a:pPr>
              <a:r>
                <a:rPr lang="en-IN" spc="-1" dirty="0">
                  <a:solidFill>
                    <a:schemeClr val="bg1"/>
                  </a:solidFill>
                  <a:latin typeface="Calibri"/>
                </a:rPr>
                <a:t>Reduced Mistake / Risk</a:t>
              </a:r>
              <a:endParaRPr lang="en-IN" spc="-1" dirty="0">
                <a:solidFill>
                  <a:schemeClr val="bg1"/>
                </a:solidFill>
                <a:latin typeface="Arial"/>
              </a:endParaRPr>
            </a:p>
          </p:txBody>
        </p:sp>
        <p:sp>
          <p:nvSpPr>
            <p:cNvPr id="254" name="CustomShape 13"/>
            <p:cNvSpPr/>
            <p:nvPr/>
          </p:nvSpPr>
          <p:spPr>
            <a:xfrm>
              <a:off x="6928920" y="224136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68760" tIns="68760" rIns="68760" bIns="68760" anchor="ctr"/>
            <a:lstStyle/>
            <a:p>
              <a:pPr algn="ctr">
                <a:lnSpc>
                  <a:spcPct val="90000"/>
                </a:lnSpc>
                <a:spcAft>
                  <a:spcPts val="629"/>
                </a:spcAft>
              </a:pPr>
              <a:r>
                <a:rPr lang="en-IN" spc="-1">
                  <a:solidFill>
                    <a:schemeClr val="bg1"/>
                  </a:solidFill>
                  <a:latin typeface="Calibri"/>
                </a:rPr>
                <a:t>Improved Collaboration</a:t>
              </a:r>
              <a:endParaRPr lang="en-IN" spc="-1">
                <a:solidFill>
                  <a:schemeClr val="bg1"/>
                </a:solidFill>
                <a:latin typeface="Arial"/>
              </a:endParaRPr>
            </a:p>
          </p:txBody>
        </p:sp>
        <p:sp>
          <p:nvSpPr>
            <p:cNvPr id="255" name="CustomShape 14"/>
            <p:cNvSpPr/>
            <p:nvPr/>
          </p:nvSpPr>
          <p:spPr>
            <a:xfrm>
              <a:off x="5140440" y="337968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68760" tIns="68760" rIns="68760" bIns="68760" anchor="ctr"/>
            <a:lstStyle/>
            <a:p>
              <a:pPr algn="ctr">
                <a:lnSpc>
                  <a:spcPct val="90000"/>
                </a:lnSpc>
                <a:spcAft>
                  <a:spcPts val="629"/>
                </a:spcAft>
              </a:pPr>
              <a:r>
                <a:rPr lang="en-IN" spc="-1">
                  <a:solidFill>
                    <a:schemeClr val="bg1"/>
                  </a:solidFill>
                  <a:latin typeface="Calibri"/>
                </a:rPr>
                <a:t>Reduced Complexity</a:t>
              </a:r>
              <a:endParaRPr lang="en-IN" spc="-1">
                <a:solidFill>
                  <a:schemeClr val="bg1"/>
                </a:solidFill>
                <a:latin typeface="Arial"/>
              </a:endParaRPr>
            </a:p>
          </p:txBody>
        </p:sp>
        <p:sp>
          <p:nvSpPr>
            <p:cNvPr id="256" name="CustomShape 15"/>
            <p:cNvSpPr/>
            <p:nvPr/>
          </p:nvSpPr>
          <p:spPr>
            <a:xfrm>
              <a:off x="6928920" y="337968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68760" tIns="68760" rIns="68760" bIns="68760" anchor="ctr"/>
            <a:lstStyle/>
            <a:p>
              <a:pPr algn="ctr">
                <a:lnSpc>
                  <a:spcPct val="90000"/>
                </a:lnSpc>
                <a:spcAft>
                  <a:spcPts val="629"/>
                </a:spcAft>
              </a:pPr>
              <a:r>
                <a:rPr lang="en-IN" spc="-1">
                  <a:solidFill>
                    <a:schemeClr val="bg1"/>
                  </a:solidFill>
                  <a:latin typeface="Calibri"/>
                </a:rPr>
                <a:t>Increase accountability and compliance</a:t>
              </a:r>
              <a:endParaRPr lang="en-IN" spc="-1">
                <a:solidFill>
                  <a:schemeClr val="bg1"/>
                </a:solidFill>
                <a:latin typeface="Arial"/>
              </a:endParaRPr>
            </a:p>
          </p:txBody>
        </p:sp>
        <p:sp>
          <p:nvSpPr>
            <p:cNvPr id="257" name="CustomShape 16"/>
            <p:cNvSpPr/>
            <p:nvPr/>
          </p:nvSpPr>
          <p:spPr>
            <a:xfrm>
              <a:off x="6034680" y="4517640"/>
              <a:ext cx="1625400" cy="975240"/>
            </a:xfrm>
            <a:prstGeom prst="rect">
              <a:avLst/>
            </a:prstGeom>
            <a:noFill/>
            <a:ln w="31750">
              <a:solidFill>
                <a:schemeClr val="accent1"/>
              </a:solidFill>
            </a:ln>
          </p:spPr>
          <p:style>
            <a:lnRef idx="2">
              <a:scrgbClr r="0" g="0" b="0"/>
            </a:lnRef>
            <a:fillRef idx="0">
              <a:scrgbClr r="0" g="0" b="0"/>
            </a:fillRef>
            <a:effectRef idx="0">
              <a:scrgbClr r="0" g="0" b="0"/>
            </a:effectRef>
            <a:fontRef idx="minor"/>
          </p:style>
          <p:txBody>
            <a:bodyPr lIns="68760" tIns="68760" rIns="68760" bIns="68760" anchor="ctr"/>
            <a:lstStyle/>
            <a:p>
              <a:pPr algn="ctr">
                <a:lnSpc>
                  <a:spcPct val="90000"/>
                </a:lnSpc>
                <a:spcAft>
                  <a:spcPts val="629"/>
                </a:spcAft>
              </a:pPr>
              <a:r>
                <a:rPr lang="en-IN" spc="-1">
                  <a:solidFill>
                    <a:schemeClr val="bg1"/>
                  </a:solidFill>
                  <a:latin typeface="Calibri"/>
                </a:rPr>
                <a:t>Increased Productivity</a:t>
              </a:r>
              <a:endParaRPr lang="en-IN" spc="-1">
                <a:solidFill>
                  <a:schemeClr val="bg1"/>
                </a:solidFill>
                <a:latin typeface="Arial"/>
              </a:endParaRPr>
            </a:p>
          </p:txBody>
        </p:sp>
      </p:grpSp>
      <p:grpSp>
        <p:nvGrpSpPr>
          <p:cNvPr id="258" name="Group 17"/>
          <p:cNvGrpSpPr/>
          <p:nvPr/>
        </p:nvGrpSpPr>
        <p:grpSpPr>
          <a:xfrm>
            <a:off x="1588" y="0"/>
            <a:ext cx="36000" cy="36000"/>
            <a:chOff x="0" y="0"/>
            <a:chExt cx="36000" cy="36000"/>
          </a:xfrm>
        </p:grpSpPr>
      </p:grpSp>
      <p:sp>
        <p:nvSpPr>
          <p:cNvPr id="260" name="CustomShape 19"/>
          <p:cNvSpPr/>
          <p:nvPr/>
        </p:nvSpPr>
        <p:spPr>
          <a:xfrm>
            <a:off x="9653188" y="3167596"/>
            <a:ext cx="1625400" cy="3183480"/>
          </a:xfrm>
          <a:prstGeom prst="rect">
            <a:avLst/>
          </a:prstGeom>
          <a:noFill/>
          <a:ln w="317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261" name="CustomShape 20"/>
          <p:cNvSpPr/>
          <p:nvPr/>
        </p:nvSpPr>
        <p:spPr>
          <a:xfrm>
            <a:off x="9653188" y="3167596"/>
            <a:ext cx="1625400" cy="3183480"/>
          </a:xfrm>
          <a:prstGeom prst="rect">
            <a:avLst/>
          </a:prstGeom>
          <a:noFill/>
          <a:ln>
            <a:noFill/>
          </a:ln>
        </p:spPr>
        <p:style>
          <a:lnRef idx="0">
            <a:scrgbClr r="0" g="0" b="0"/>
          </a:lnRef>
          <a:fillRef idx="0">
            <a:scrgbClr r="0" g="0" b="0"/>
          </a:fillRef>
          <a:effectRef idx="0">
            <a:scrgbClr r="0" g="0" b="0"/>
          </a:effectRef>
          <a:fontRef idx="minor"/>
        </p:style>
        <p:txBody>
          <a:bodyPr lIns="79920" tIns="79920" rIns="79920" bIns="79920" anchor="ctr"/>
          <a:lstStyle/>
          <a:p>
            <a:pPr algn="ctr">
              <a:lnSpc>
                <a:spcPct val="90000"/>
              </a:lnSpc>
              <a:spcAft>
                <a:spcPts val="734"/>
              </a:spcAft>
            </a:pPr>
            <a:r>
              <a:rPr lang="en-IN" sz="2100" spc="-1" dirty="0">
                <a:solidFill>
                  <a:schemeClr val="bg1"/>
                </a:solidFill>
                <a:latin typeface="Calibri"/>
              </a:rPr>
              <a:t>Customer managing their infra easily and reliably</a:t>
            </a:r>
            <a:endParaRPr lang="en-IN" sz="2100" spc="-1" dirty="0">
              <a:solidFill>
                <a:schemeClr val="bg1"/>
              </a:solidFill>
              <a:latin typeface="Arial"/>
            </a:endParaRPr>
          </a:p>
        </p:txBody>
      </p:sp>
      <p:sp>
        <p:nvSpPr>
          <p:cNvPr id="262" name="CustomShape 21"/>
          <p:cNvSpPr/>
          <p:nvPr/>
        </p:nvSpPr>
        <p:spPr>
          <a:xfrm>
            <a:off x="4285588" y="3370276"/>
            <a:ext cx="488160" cy="2905560"/>
          </a:xfrm>
          <a:prstGeom prst="homePlate">
            <a:avLst>
              <a:gd name="adj" fmla="val 50000"/>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p:style>
      </p:sp>
      <p:sp>
        <p:nvSpPr>
          <p:cNvPr id="263" name="CustomShape 22"/>
          <p:cNvSpPr/>
          <p:nvPr/>
        </p:nvSpPr>
        <p:spPr>
          <a:xfrm>
            <a:off x="8871988" y="3347236"/>
            <a:ext cx="488160" cy="2905560"/>
          </a:xfrm>
          <a:prstGeom prst="homePlate">
            <a:avLst>
              <a:gd name="adj" fmla="val 50000"/>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p:style>
      </p:sp>
      <p:sp>
        <p:nvSpPr>
          <p:cNvPr id="264" name="CustomShape 23"/>
          <p:cNvSpPr/>
          <p:nvPr/>
        </p:nvSpPr>
        <p:spPr>
          <a:xfrm>
            <a:off x="1677388" y="2328796"/>
            <a:ext cx="1279800" cy="5486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0" tIns="0" rIns="0" bIns="0" anchor="ctr"/>
          <a:lstStyle/>
          <a:p>
            <a:pPr algn="ctr">
              <a:lnSpc>
                <a:spcPct val="90000"/>
              </a:lnSpc>
            </a:pPr>
            <a:r>
              <a:rPr lang="en-IN" sz="2000" spc="-1" dirty="0" err="1">
                <a:solidFill>
                  <a:srgbClr val="5F5F5F"/>
                </a:solidFill>
                <a:latin typeface="Calibri"/>
              </a:rPr>
              <a:t>IaC</a:t>
            </a:r>
            <a:r>
              <a:rPr lang="en-IN" sz="2000" spc="-1" dirty="0">
                <a:solidFill>
                  <a:srgbClr val="5F5F5F"/>
                </a:solidFill>
                <a:latin typeface="Calibri"/>
              </a:rPr>
              <a:t> Enables</a:t>
            </a:r>
            <a:endParaRPr lang="en-IN" sz="2000" spc="-1" dirty="0">
              <a:latin typeface="Arial"/>
            </a:endParaRPr>
          </a:p>
        </p:txBody>
      </p:sp>
      <p:sp>
        <p:nvSpPr>
          <p:cNvPr id="265" name="Line 24"/>
          <p:cNvSpPr/>
          <p:nvPr/>
        </p:nvSpPr>
        <p:spPr>
          <a:xfrm>
            <a:off x="5264428" y="2583522"/>
            <a:ext cx="3031200" cy="360"/>
          </a:xfrm>
          <a:prstGeom prst="line">
            <a:avLst/>
          </a:prstGeom>
          <a:ln/>
        </p:spPr>
        <p:style>
          <a:lnRef idx="1">
            <a:schemeClr val="accent1"/>
          </a:lnRef>
          <a:fillRef idx="0">
            <a:schemeClr val="accent1"/>
          </a:fillRef>
          <a:effectRef idx="0">
            <a:schemeClr val="accent1"/>
          </a:effectRef>
          <a:fontRef idx="minor"/>
        </p:style>
      </p:sp>
      <p:sp>
        <p:nvSpPr>
          <p:cNvPr id="266" name="CustomShape 25"/>
          <p:cNvSpPr/>
          <p:nvPr/>
        </p:nvSpPr>
        <p:spPr>
          <a:xfrm>
            <a:off x="6226708" y="2328796"/>
            <a:ext cx="1279800" cy="5486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0" tIns="0" rIns="0" bIns="0" anchor="ctr">
            <a:normAutofit/>
          </a:bodyPr>
          <a:lstStyle/>
          <a:p>
            <a:pPr algn="ctr">
              <a:lnSpc>
                <a:spcPct val="90000"/>
              </a:lnSpc>
            </a:pPr>
            <a:r>
              <a:rPr lang="en-IN" sz="2000" spc="-1">
                <a:solidFill>
                  <a:srgbClr val="5F5F5F"/>
                </a:solidFill>
                <a:latin typeface="Calibri"/>
              </a:rPr>
              <a:t>Customer Benefit</a:t>
            </a:r>
            <a:endParaRPr lang="en-IN" sz="2000" spc="-1">
              <a:latin typeface="Arial"/>
            </a:endParaRPr>
          </a:p>
        </p:txBody>
      </p:sp>
      <p:sp>
        <p:nvSpPr>
          <p:cNvPr id="267" name="Line 26"/>
          <p:cNvSpPr/>
          <p:nvPr/>
        </p:nvSpPr>
        <p:spPr>
          <a:xfrm>
            <a:off x="8811508" y="2583522"/>
            <a:ext cx="3031200" cy="360"/>
          </a:xfrm>
          <a:prstGeom prst="line">
            <a:avLst/>
          </a:prstGeom>
          <a:ln/>
        </p:spPr>
        <p:style>
          <a:lnRef idx="1">
            <a:schemeClr val="accent1"/>
          </a:lnRef>
          <a:fillRef idx="0">
            <a:schemeClr val="accent1"/>
          </a:fillRef>
          <a:effectRef idx="0">
            <a:schemeClr val="accent1"/>
          </a:effectRef>
          <a:fontRef idx="minor"/>
        </p:style>
      </p:sp>
      <p:sp>
        <p:nvSpPr>
          <p:cNvPr id="268" name="CustomShape 27"/>
          <p:cNvSpPr/>
          <p:nvPr/>
        </p:nvSpPr>
        <p:spPr>
          <a:xfrm>
            <a:off x="9773428" y="2328796"/>
            <a:ext cx="1279800" cy="5486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0" tIns="0" rIns="0" bIns="0" anchor="ctr">
            <a:normAutofit/>
          </a:bodyPr>
          <a:lstStyle/>
          <a:p>
            <a:pPr algn="ctr">
              <a:lnSpc>
                <a:spcPct val="90000"/>
              </a:lnSpc>
            </a:pPr>
            <a:r>
              <a:rPr lang="en-IN" sz="2000" spc="-1" dirty="0">
                <a:solidFill>
                  <a:srgbClr val="5F5F5F"/>
                </a:solidFill>
                <a:latin typeface="Calibri"/>
              </a:rPr>
              <a:t>Outcome</a:t>
            </a:r>
            <a:endParaRPr lang="en-IN" sz="2000" spc="-1" dirty="0">
              <a:latin typeface="Arial"/>
            </a:endParaRPr>
          </a:p>
        </p:txBody>
      </p:sp>
      <p:sp>
        <p:nvSpPr>
          <p:cNvPr id="29" name="Title 3">
            <a:extLst>
              <a:ext uri="{FF2B5EF4-FFF2-40B4-BE49-F238E27FC236}">
                <a16:creationId xmlns:a16="http://schemas.microsoft.com/office/drawing/2014/main" id="{A1DC9D3B-B3A3-D141-A60C-48B8E8C3BA58}"/>
              </a:ext>
            </a:extLst>
          </p:cNvPr>
          <p:cNvSpPr txBox="1">
            <a:spLocks/>
          </p:cNvSpPr>
          <p:nvPr/>
        </p:nvSpPr>
        <p:spPr>
          <a:xfrm>
            <a:off x="534849" y="407975"/>
            <a:ext cx="6673245"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IN" spc="-1" dirty="0">
                <a:solidFill>
                  <a:schemeClr val="bg1"/>
                </a:solidFill>
              </a:rPr>
              <a:t>Infrastructure-as-Code (</a:t>
            </a:r>
            <a:r>
              <a:rPr lang="en-IN" spc="-1" dirty="0" err="1">
                <a:solidFill>
                  <a:schemeClr val="bg1"/>
                </a:solidFill>
              </a:rPr>
              <a:t>IaC</a:t>
            </a:r>
            <a:r>
              <a:rPr lang="en-IN" spc="-1" dirty="0">
                <a:solidFill>
                  <a:schemeClr val="bg1"/>
                </a:solidFill>
              </a:rPr>
              <a:t>): Enablement and Benefits </a:t>
            </a:r>
            <a:endParaRPr lang="en-IN" spc="-1" dirty="0">
              <a:solidFill>
                <a:schemeClr val="bg1"/>
              </a:solidFill>
              <a:latin typeface="Arial"/>
            </a:endParaRPr>
          </a:p>
        </p:txBody>
      </p:sp>
      <p:sp>
        <p:nvSpPr>
          <p:cNvPr id="3" name="Rectangle 2"/>
          <p:cNvSpPr/>
          <p:nvPr/>
        </p:nvSpPr>
        <p:spPr>
          <a:xfrm>
            <a:off x="555268" y="1540923"/>
            <a:ext cx="11287440" cy="646331"/>
          </a:xfrm>
          <a:prstGeom prst="rect">
            <a:avLst/>
          </a:prstGeom>
        </p:spPr>
        <p:txBody>
          <a:bodyPr wrap="square">
            <a:spAutoFit/>
          </a:bodyPr>
          <a:lstStyle/>
          <a:p>
            <a:r>
              <a:rPr lang="en-IN" i="1" spc="-1" dirty="0">
                <a:solidFill>
                  <a:schemeClr val="bg1"/>
                </a:solidFill>
              </a:rPr>
              <a:t>Infrastructure as code - Approach to define the infrastructure (computing, network, LB etc.) through source code that can then be treated just like any software system</a:t>
            </a:r>
            <a:endParaRPr lang="en-US" i="1" dirty="0">
              <a:solidFill>
                <a:schemeClr val="bg1"/>
              </a:solidFill>
            </a:endParaRPr>
          </a:p>
        </p:txBody>
      </p:sp>
      <p:sp>
        <p:nvSpPr>
          <p:cNvPr id="27" name="Footer Placeholder 3">
            <a:extLst>
              <a:ext uri="{FF2B5EF4-FFF2-40B4-BE49-F238E27FC236}">
                <a16:creationId xmlns:a16="http://schemas.microsoft.com/office/drawing/2014/main" id="{6515AC96-8B0D-9A4A-98D6-FADA3948C6D1}"/>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29549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264" grpId="0" animBg="1"/>
      <p:bldP spid="266" grpId="0" animBg="1"/>
      <p:bldP spid="2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8210" y="6963596"/>
            <a:ext cx="333467" cy="129618"/>
          </a:xfrm>
        </p:spPr>
        <p:txBody>
          <a:bodyPr/>
          <a:lstStyle/>
          <a:p>
            <a:fld id="{C51EAA63-D034-42AE-91FA-B13B9518C7BE}" type="slidenum">
              <a:rPr lang="en-US" smtClean="0"/>
              <a:pPr/>
              <a:t>4</a:t>
            </a:fld>
            <a:endParaRPr lang="en-US" dirty="0"/>
          </a:p>
        </p:txBody>
      </p:sp>
      <p:sp>
        <p:nvSpPr>
          <p:cNvPr id="14" name="Content Placeholder 1">
            <a:extLst>
              <a:ext uri="{FF2B5EF4-FFF2-40B4-BE49-F238E27FC236}">
                <a16:creationId xmlns:a16="http://schemas.microsoft.com/office/drawing/2014/main" id="{560C3C84-DA74-D443-BED5-9CAC431E6F28}"/>
              </a:ext>
            </a:extLst>
          </p:cNvPr>
          <p:cNvSpPr txBox="1">
            <a:spLocks/>
          </p:cNvSpPr>
          <p:nvPr/>
        </p:nvSpPr>
        <p:spPr>
          <a:xfrm>
            <a:off x="2993661" y="1206879"/>
            <a:ext cx="8686800" cy="1097280"/>
          </a:xfrm>
          <a:prstGeom prst="rect">
            <a:avLst/>
          </a:prstGeom>
          <a:ln w="6350">
            <a:solidFill>
              <a:schemeClr val="tx1">
                <a:lumMod val="20000"/>
                <a:lumOff val="80000"/>
              </a:schemeClr>
            </a:solidFill>
          </a:ln>
        </p:spPr>
        <p:txBody>
          <a:bodyPr vert="horz" lIns="182832" tIns="91416" rIns="0" bIns="0" rtlCol="0">
            <a:noAutofit/>
          </a:bodyPr>
          <a:lstStyle>
            <a:defPPr>
              <a:defRPr lang="en-US"/>
            </a:defPPr>
            <a:lvl1pPr marL="285750" indent="-285750">
              <a:lnSpc>
                <a:spcPct val="90000"/>
              </a:lnSpc>
              <a:spcBef>
                <a:spcPts val="1200"/>
              </a:spcBef>
              <a:buClr>
                <a:schemeClr val="accent1"/>
              </a:buClr>
              <a:buFont typeface="Arial" charset="0"/>
              <a:buChar char="•"/>
              <a:defRPr>
                <a:solidFill>
                  <a:schemeClr val="tx2"/>
                </a:solidFill>
              </a:defRPr>
            </a:lvl1pPr>
            <a:lvl2pPr marL="502920" indent="-228600">
              <a:lnSpc>
                <a:spcPct val="90000"/>
              </a:lnSpc>
              <a:spcBef>
                <a:spcPts val="800"/>
              </a:spcBef>
              <a:buClr>
                <a:schemeClr val="accent1"/>
              </a:buClr>
              <a:buFont typeface="Arial" panose="020B0604020202020204" pitchFamily="34" charset="0"/>
              <a:buChar char="–"/>
              <a:defRPr sz="2400"/>
            </a:lvl2pPr>
            <a:lvl3pPr marL="731520" indent="-182880">
              <a:lnSpc>
                <a:spcPct val="90000"/>
              </a:lnSpc>
              <a:spcBef>
                <a:spcPts val="600"/>
              </a:spcBef>
              <a:buClr>
                <a:schemeClr val="accent1"/>
              </a:buClr>
              <a:buFont typeface="Arial" panose="020B0604020202020204" pitchFamily="34" charset="0"/>
              <a:buChar char="•"/>
              <a:defRPr sz="2000"/>
            </a:lvl3pPr>
            <a:lvl4pPr marL="960120" indent="-182880">
              <a:lnSpc>
                <a:spcPct val="90000"/>
              </a:lnSpc>
              <a:spcBef>
                <a:spcPts val="600"/>
              </a:spcBef>
              <a:buClr>
                <a:schemeClr val="accent1"/>
              </a:buClr>
              <a:buFont typeface="Arial" panose="020B0604020202020204" pitchFamily="34" charset="0"/>
              <a:buChar char="–"/>
            </a:lvl4pPr>
            <a:lvl5pPr marL="1188720" indent="-182880">
              <a:lnSpc>
                <a:spcPct val="90000"/>
              </a:lnSpc>
              <a:spcBef>
                <a:spcPts val="600"/>
              </a:spcBef>
              <a:buClr>
                <a:schemeClr val="accent1"/>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r>
              <a:rPr lang="en-US" sz="1600" dirty="0">
                <a:solidFill>
                  <a:schemeClr val="bg1"/>
                </a:solidFill>
              </a:rPr>
              <a:t>Managed terraform-as-a-service</a:t>
            </a:r>
          </a:p>
          <a:p>
            <a:r>
              <a:rPr lang="en-US" sz="1600" dirty="0">
                <a:solidFill>
                  <a:schemeClr val="bg1"/>
                </a:solidFill>
              </a:rPr>
              <a:t>Use Infrastructure-as-Code (IaC) to automate provisioning across all OCI infrastructure resources </a:t>
            </a:r>
          </a:p>
          <a:p>
            <a:r>
              <a:rPr lang="en-US" sz="1600" dirty="0">
                <a:solidFill>
                  <a:schemeClr val="bg1"/>
                </a:solidFill>
              </a:rPr>
              <a:t>Complete CLI, SDK and Console Support</a:t>
            </a:r>
          </a:p>
        </p:txBody>
      </p:sp>
      <p:sp>
        <p:nvSpPr>
          <p:cNvPr id="15" name="Content Placeholder 1">
            <a:extLst>
              <a:ext uri="{FF2B5EF4-FFF2-40B4-BE49-F238E27FC236}">
                <a16:creationId xmlns:a16="http://schemas.microsoft.com/office/drawing/2014/main" id="{BB261C94-40CA-8A49-B951-A53C212B0BDE}"/>
              </a:ext>
            </a:extLst>
          </p:cNvPr>
          <p:cNvSpPr txBox="1">
            <a:spLocks/>
          </p:cNvSpPr>
          <p:nvPr/>
        </p:nvSpPr>
        <p:spPr>
          <a:xfrm>
            <a:off x="2993661" y="2629873"/>
            <a:ext cx="8686800" cy="1097280"/>
          </a:xfrm>
          <a:prstGeom prst="rect">
            <a:avLst/>
          </a:prstGeom>
          <a:ln w="6350">
            <a:solidFill>
              <a:schemeClr val="tx1">
                <a:lumMod val="20000"/>
                <a:lumOff val="80000"/>
              </a:schemeClr>
            </a:solidFill>
          </a:ln>
        </p:spPr>
        <p:txBody>
          <a:bodyPr vert="horz" lIns="182832" tIns="91416"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85664" indent="-285664">
              <a:buFont typeface="Arial" charset="0"/>
              <a:buChar char="•"/>
            </a:pPr>
            <a:r>
              <a:rPr lang="en-US" sz="1600" dirty="0">
                <a:solidFill>
                  <a:schemeClr val="bg1"/>
                </a:solidFill>
              </a:rPr>
              <a:t>Infrastructure state management</a:t>
            </a:r>
          </a:p>
          <a:p>
            <a:pPr marL="285664" indent="-285664">
              <a:buFont typeface="Arial" charset="0"/>
              <a:buChar char="•"/>
            </a:pPr>
            <a:r>
              <a:rPr lang="en-US" sz="1600" dirty="0">
                <a:solidFill>
                  <a:schemeClr val="bg1"/>
                </a:solidFill>
              </a:rPr>
              <a:t>Parallel execution can lead to undesirable infrastructure outcomes</a:t>
            </a:r>
          </a:p>
          <a:p>
            <a:pPr marL="285664" indent="-285664">
              <a:buFont typeface="Arial" charset="0"/>
              <a:buChar char="•"/>
            </a:pPr>
            <a:r>
              <a:rPr lang="en-US" sz="1600" dirty="0">
                <a:solidFill>
                  <a:schemeClr val="bg1"/>
                </a:solidFill>
              </a:rPr>
              <a:t>Limited access controls around execution of Terraform commands</a:t>
            </a:r>
          </a:p>
        </p:txBody>
      </p:sp>
      <p:sp>
        <p:nvSpPr>
          <p:cNvPr id="16" name="Content Placeholder 1">
            <a:extLst>
              <a:ext uri="{FF2B5EF4-FFF2-40B4-BE49-F238E27FC236}">
                <a16:creationId xmlns:a16="http://schemas.microsoft.com/office/drawing/2014/main" id="{B19B7A85-D53B-F44F-8C54-E52F4FDFE24D}"/>
              </a:ext>
            </a:extLst>
          </p:cNvPr>
          <p:cNvSpPr txBox="1">
            <a:spLocks/>
          </p:cNvSpPr>
          <p:nvPr/>
        </p:nvSpPr>
        <p:spPr>
          <a:xfrm>
            <a:off x="2993661" y="4052867"/>
            <a:ext cx="8686800" cy="1097280"/>
          </a:xfrm>
          <a:prstGeom prst="rect">
            <a:avLst/>
          </a:prstGeom>
          <a:ln w="6350">
            <a:solidFill>
              <a:schemeClr val="tx1">
                <a:lumMod val="20000"/>
                <a:lumOff val="80000"/>
              </a:schemeClr>
            </a:solidFill>
          </a:ln>
        </p:spPr>
        <p:txBody>
          <a:bodyPr vert="horz" lIns="182832" tIns="91416"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85664" indent="-285664">
              <a:buFont typeface="Arial" charset="0"/>
              <a:buChar char="•"/>
            </a:pPr>
            <a:r>
              <a:rPr lang="en-US" sz="1600" dirty="0">
                <a:solidFill>
                  <a:schemeClr val="bg1"/>
                </a:solidFill>
              </a:rPr>
              <a:t>Automate and standardize your infrastructure &amp; easily replicate environments</a:t>
            </a:r>
          </a:p>
          <a:p>
            <a:pPr marL="285664" indent="-285664">
              <a:buFont typeface="Arial" charset="0"/>
              <a:buChar char="•"/>
            </a:pPr>
            <a:r>
              <a:rPr lang="en-US" sz="1600" dirty="0">
                <a:solidFill>
                  <a:schemeClr val="bg1"/>
                </a:solidFill>
              </a:rPr>
              <a:t>Deep integration with OCI Platform (i.e. Identity, Tagging</a:t>
            </a:r>
            <a:r>
              <a:rPr lang="en-US" sz="1600">
                <a:solidFill>
                  <a:schemeClr val="bg1"/>
                </a:solidFill>
              </a:rPr>
              <a:t>, etc</a:t>
            </a:r>
            <a:r>
              <a:rPr lang="en-US" sz="1600" dirty="0">
                <a:solidFill>
                  <a:schemeClr val="bg1"/>
                </a:solidFill>
              </a:rPr>
              <a:t>.)</a:t>
            </a:r>
          </a:p>
          <a:p>
            <a:pPr marL="285664" indent="-285664">
              <a:buFont typeface="Arial" charset="0"/>
              <a:buChar char="•"/>
            </a:pPr>
            <a:r>
              <a:rPr lang="en-US" sz="1600" dirty="0">
                <a:solidFill>
                  <a:schemeClr val="bg1"/>
                </a:solidFill>
              </a:rPr>
              <a:t>Seamlessly manage state files and improve team collaboration</a:t>
            </a:r>
          </a:p>
        </p:txBody>
      </p:sp>
      <p:sp>
        <p:nvSpPr>
          <p:cNvPr id="70" name="AutoShape 5"/>
          <p:cNvSpPr>
            <a:spLocks noChangeArrowheads="1"/>
          </p:cNvSpPr>
          <p:nvPr/>
        </p:nvSpPr>
        <p:spPr bwMode="auto">
          <a:xfrm rot="5400000">
            <a:off x="1127453" y="3458508"/>
            <a:ext cx="1280160" cy="2468880"/>
          </a:xfrm>
          <a:prstGeom prst="homePlate">
            <a:avLst>
              <a:gd name="adj" fmla="val 17731"/>
            </a:avLst>
          </a:prstGeom>
          <a:solidFill>
            <a:schemeClr val="accent3"/>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121819" tIns="60909" rIns="121819" bIns="60909" anchor="ctr">
            <a:noAutofit/>
          </a:bodyPr>
          <a:lstStyle/>
          <a:p>
            <a:pPr algn="ctr">
              <a:defRPr/>
            </a:pPr>
            <a:r>
              <a:rPr lang="en-US" sz="2397" dirty="0">
                <a:solidFill>
                  <a:prstClr val="white"/>
                </a:solidFill>
              </a:rPr>
              <a:t>Key Benefits</a:t>
            </a:r>
          </a:p>
        </p:txBody>
      </p:sp>
      <p:sp>
        <p:nvSpPr>
          <p:cNvPr id="76" name="AutoShape 5"/>
          <p:cNvSpPr>
            <a:spLocks noChangeArrowheads="1"/>
          </p:cNvSpPr>
          <p:nvPr/>
        </p:nvSpPr>
        <p:spPr bwMode="auto">
          <a:xfrm rot="5400000">
            <a:off x="1127453" y="2035514"/>
            <a:ext cx="1280160" cy="2468880"/>
          </a:xfrm>
          <a:prstGeom prst="homePlate">
            <a:avLst>
              <a:gd name="adj" fmla="val 17731"/>
            </a:avLst>
          </a:prstGeom>
          <a:solidFill>
            <a:schemeClr val="accent2"/>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121819" tIns="60909" rIns="121819" bIns="60909" anchor="ctr">
            <a:noAutofit/>
          </a:bodyPr>
          <a:lstStyle/>
          <a:p>
            <a:pPr algn="ctr">
              <a:defRPr/>
            </a:pPr>
            <a:r>
              <a:rPr lang="en-US" sz="2397" dirty="0">
                <a:solidFill>
                  <a:prstClr val="white"/>
                </a:solidFill>
              </a:rPr>
              <a:t>What Problems Does it Solve?</a:t>
            </a:r>
          </a:p>
        </p:txBody>
      </p:sp>
      <p:sp>
        <p:nvSpPr>
          <p:cNvPr id="78" name="AutoShape 5"/>
          <p:cNvSpPr>
            <a:spLocks noChangeArrowheads="1"/>
          </p:cNvSpPr>
          <p:nvPr/>
        </p:nvSpPr>
        <p:spPr bwMode="auto">
          <a:xfrm rot="5400000">
            <a:off x="1127453" y="612520"/>
            <a:ext cx="1280160" cy="2468880"/>
          </a:xfrm>
          <a:prstGeom prst="homePlate">
            <a:avLst>
              <a:gd name="adj" fmla="val 17731"/>
            </a:avLst>
          </a:prstGeom>
          <a:solidFill>
            <a:schemeClr val="accent4"/>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121819" tIns="60909" rIns="121819" bIns="60909" anchor="ctr">
            <a:noAutofit/>
          </a:bodyPr>
          <a:lstStyle/>
          <a:p>
            <a:pPr algn="ctr">
              <a:defRPr/>
            </a:pPr>
            <a:r>
              <a:rPr lang="en-US" sz="2397" dirty="0">
                <a:solidFill>
                  <a:prstClr val="white"/>
                </a:solidFill>
              </a:rPr>
              <a:t>What is It? </a:t>
            </a:r>
          </a:p>
        </p:txBody>
      </p:sp>
      <p:sp>
        <p:nvSpPr>
          <p:cNvPr id="12"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Resource Manager Overview</a:t>
            </a:r>
          </a:p>
        </p:txBody>
      </p:sp>
      <p:sp>
        <p:nvSpPr>
          <p:cNvPr id="13" name="AutoShape 5"/>
          <p:cNvSpPr>
            <a:spLocks noChangeArrowheads="1"/>
          </p:cNvSpPr>
          <p:nvPr/>
        </p:nvSpPr>
        <p:spPr bwMode="auto">
          <a:xfrm rot="5400000">
            <a:off x="1127453" y="4881502"/>
            <a:ext cx="1280160" cy="2468880"/>
          </a:xfrm>
          <a:prstGeom prst="homePlate">
            <a:avLst>
              <a:gd name="adj" fmla="val 17731"/>
            </a:avLst>
          </a:prstGeom>
          <a:solidFill>
            <a:schemeClr val="accent5">
              <a:lumMod val="60000"/>
              <a:lumOff val="4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vert="vert270" wrap="square" lIns="121819" tIns="60909" rIns="121819" bIns="60909" anchor="ctr">
            <a:noAutofit/>
          </a:bodyPr>
          <a:lstStyle/>
          <a:p>
            <a:pPr algn="ctr">
              <a:defRPr/>
            </a:pPr>
            <a:r>
              <a:rPr lang="en-US" sz="2397" dirty="0">
                <a:solidFill>
                  <a:prstClr val="white"/>
                </a:solidFill>
              </a:rPr>
              <a:t>Oracle Differentiation</a:t>
            </a:r>
          </a:p>
        </p:txBody>
      </p:sp>
      <p:sp>
        <p:nvSpPr>
          <p:cNvPr id="17" name="Content Placeholder 1">
            <a:extLst>
              <a:ext uri="{FF2B5EF4-FFF2-40B4-BE49-F238E27FC236}">
                <a16:creationId xmlns:a16="http://schemas.microsoft.com/office/drawing/2014/main" id="{B19B7A85-D53B-F44F-8C54-E52F4FDFE24D}"/>
              </a:ext>
            </a:extLst>
          </p:cNvPr>
          <p:cNvSpPr txBox="1">
            <a:spLocks/>
          </p:cNvSpPr>
          <p:nvPr/>
        </p:nvSpPr>
        <p:spPr>
          <a:xfrm>
            <a:off x="2993661" y="5475862"/>
            <a:ext cx="8686800" cy="1097280"/>
          </a:xfrm>
          <a:prstGeom prst="rect">
            <a:avLst/>
          </a:prstGeom>
          <a:ln w="6350">
            <a:solidFill>
              <a:schemeClr val="tx1">
                <a:lumMod val="20000"/>
                <a:lumOff val="80000"/>
              </a:schemeClr>
            </a:solidFill>
          </a:ln>
        </p:spPr>
        <p:txBody>
          <a:bodyPr vert="horz" lIns="182832" tIns="91416" rIns="0" bIns="0" rtlCol="0">
            <a:noAutofit/>
          </a:bodyPr>
          <a:lstStyle>
            <a:lvl1pPr marL="228600" indent="-228600" algn="l" defTabSz="914400" rtl="0" eaLnBrk="1" latinLnBrk="0" hangingPunct="1">
              <a:lnSpc>
                <a:spcPct val="90000"/>
              </a:lnSpc>
              <a:spcBef>
                <a:spcPts val="12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85664" indent="-285664">
              <a:buFont typeface="Arial" charset="0"/>
              <a:buChar char="•"/>
            </a:pPr>
            <a:r>
              <a:rPr lang="en-US" sz="1600" dirty="0">
                <a:solidFill>
                  <a:schemeClr val="bg1"/>
                </a:solidFill>
              </a:rPr>
              <a:t>No lock-in, simple migrations from/to private and 3rd party clouds</a:t>
            </a:r>
          </a:p>
          <a:p>
            <a:pPr marL="285664" indent="-285664">
              <a:buFont typeface="Arial" charset="0"/>
              <a:buChar char="•"/>
            </a:pPr>
            <a:r>
              <a:rPr lang="en-US" sz="1600" dirty="0">
                <a:solidFill>
                  <a:schemeClr val="bg1"/>
                </a:solidFill>
              </a:rPr>
              <a:t>Built on unmodified open-source software Terraform for IaC on Oracle Cloud and on-premises</a:t>
            </a:r>
          </a:p>
          <a:p>
            <a:pPr marL="285664" indent="-285664">
              <a:buFont typeface="Arial" charset="0"/>
              <a:buChar char="•"/>
            </a:pPr>
            <a:r>
              <a:rPr lang="en-US" sz="1600" dirty="0">
                <a:solidFill>
                  <a:schemeClr val="bg1"/>
                </a:solidFill>
              </a:rPr>
              <a:t>100% day-1 support for new OCI services and features</a:t>
            </a:r>
          </a:p>
        </p:txBody>
      </p:sp>
    </p:spTree>
    <p:extLst>
      <p:ext uri="{BB962C8B-B14F-4D97-AF65-F5344CB8AC3E}">
        <p14:creationId xmlns:p14="http://schemas.microsoft.com/office/powerpoint/2010/main" val="4637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latin typeface="Calibri"/>
              </a:rPr>
              <a:pPr/>
              <a:t>5</a:t>
            </a:fld>
            <a:endParaRPr lang="en-US" dirty="0">
              <a:latin typeface="Calibri"/>
            </a:endParaRPr>
          </a:p>
        </p:txBody>
      </p:sp>
      <p:sp>
        <p:nvSpPr>
          <p:cNvPr id="5" name="Text Placeholder 4"/>
          <p:cNvSpPr>
            <a:spLocks noGrp="1"/>
          </p:cNvSpPr>
          <p:nvPr>
            <p:ph type="body" sz="quarter" idx="14"/>
          </p:nvPr>
        </p:nvSpPr>
        <p:spPr>
          <a:xfrm>
            <a:off x="533403" y="1677433"/>
            <a:ext cx="6439791" cy="4381213"/>
          </a:xfrm>
        </p:spPr>
        <p:txBody>
          <a:bodyPr>
            <a:normAutofit/>
          </a:bodyPr>
          <a:lstStyle/>
          <a:p>
            <a:pPr marL="342900" indent="-342900">
              <a:buFont typeface="Arial" charset="0"/>
              <a:buChar char="•"/>
            </a:pPr>
            <a:r>
              <a:rPr lang="en-US" b="0" dirty="0">
                <a:solidFill>
                  <a:schemeClr val="bg1"/>
                </a:solidFill>
              </a:rPr>
              <a:t>A </a:t>
            </a:r>
            <a:r>
              <a:rPr lang="en-US" b="0" dirty="0">
                <a:solidFill>
                  <a:schemeClr val="accent2"/>
                </a:solidFill>
              </a:rPr>
              <a:t>stack</a:t>
            </a:r>
            <a:r>
              <a:rPr lang="en-US" b="0" dirty="0">
                <a:solidFill>
                  <a:schemeClr val="bg1"/>
                </a:solidFill>
              </a:rPr>
              <a:t> represents a set of OCI resources you create in your tenancy.</a:t>
            </a:r>
          </a:p>
          <a:p>
            <a:pPr marL="342900" indent="-342900">
              <a:buFont typeface="Arial" charset="0"/>
              <a:buChar char="•"/>
            </a:pPr>
            <a:r>
              <a:rPr lang="en-US" b="0" dirty="0">
                <a:solidFill>
                  <a:schemeClr val="bg1"/>
                </a:solidFill>
              </a:rPr>
              <a:t>Each stack maps to a Terraform configuration and state file</a:t>
            </a:r>
          </a:p>
          <a:p>
            <a:pPr marL="342900" indent="-342900">
              <a:buFont typeface="Arial" charset="0"/>
              <a:buChar char="•"/>
            </a:pPr>
            <a:r>
              <a:rPr lang="en-US" dirty="0">
                <a:solidFill>
                  <a:schemeClr val="bg1"/>
                </a:solidFill>
              </a:rPr>
              <a:t>A </a:t>
            </a:r>
            <a:r>
              <a:rPr lang="en-US" dirty="0">
                <a:solidFill>
                  <a:schemeClr val="accent2"/>
                </a:solidFill>
              </a:rPr>
              <a:t>job</a:t>
            </a:r>
            <a:r>
              <a:rPr lang="en-US" dirty="0">
                <a:solidFill>
                  <a:schemeClr val="bg1"/>
                </a:solidFill>
              </a:rPr>
              <a:t> performs the actions that are defined in your configuration.</a:t>
            </a:r>
          </a:p>
          <a:p>
            <a:pPr marL="342900" indent="-342900">
              <a:buFont typeface="Arial" charset="0"/>
              <a:buChar char="•"/>
            </a:pPr>
            <a:r>
              <a:rPr lang="en-US" b="0" dirty="0">
                <a:solidFill>
                  <a:schemeClr val="bg1"/>
                </a:solidFill>
              </a:rPr>
              <a:t>Possible actions are </a:t>
            </a:r>
            <a:r>
              <a:rPr lang="en-US" b="0" dirty="0">
                <a:solidFill>
                  <a:schemeClr val="accent2"/>
                </a:solidFill>
              </a:rPr>
              <a:t>Plan</a:t>
            </a:r>
            <a:r>
              <a:rPr lang="en-US" b="0" dirty="0">
                <a:solidFill>
                  <a:schemeClr val="bg1"/>
                </a:solidFill>
              </a:rPr>
              <a:t>, </a:t>
            </a:r>
            <a:r>
              <a:rPr lang="en-US" b="0" dirty="0">
                <a:solidFill>
                  <a:schemeClr val="accent2"/>
                </a:solidFill>
              </a:rPr>
              <a:t>Apply</a:t>
            </a:r>
            <a:r>
              <a:rPr lang="en-US" dirty="0">
                <a:solidFill>
                  <a:schemeClr val="bg1"/>
                </a:solidFill>
              </a:rPr>
              <a:t>,</a:t>
            </a:r>
            <a:r>
              <a:rPr lang="en-US" b="0" dirty="0">
                <a:solidFill>
                  <a:schemeClr val="accent1"/>
                </a:solidFill>
              </a:rPr>
              <a:t> </a:t>
            </a:r>
            <a:r>
              <a:rPr lang="en-US" dirty="0">
                <a:solidFill>
                  <a:schemeClr val="accent2"/>
                </a:solidFill>
              </a:rPr>
              <a:t>Destroy</a:t>
            </a:r>
            <a:r>
              <a:rPr lang="en-US" dirty="0">
                <a:solidFill>
                  <a:schemeClr val="bg1"/>
                </a:solidFill>
              </a:rPr>
              <a:t>,</a:t>
            </a:r>
            <a:r>
              <a:rPr lang="en-US" dirty="0">
                <a:solidFill>
                  <a:schemeClr val="accent1"/>
                </a:solidFill>
              </a:rPr>
              <a:t> </a:t>
            </a:r>
            <a:r>
              <a:rPr lang="en-US" dirty="0">
                <a:solidFill>
                  <a:schemeClr val="bg1"/>
                </a:solidFill>
              </a:rPr>
              <a:t>and </a:t>
            </a:r>
            <a:r>
              <a:rPr lang="en-US" dirty="0">
                <a:solidFill>
                  <a:schemeClr val="accent2"/>
                </a:solidFill>
              </a:rPr>
              <a:t>Import</a:t>
            </a:r>
            <a:r>
              <a:rPr lang="en-US" dirty="0">
                <a:solidFill>
                  <a:schemeClr val="accent1"/>
                </a:solidFill>
              </a:rPr>
              <a:t> </a:t>
            </a:r>
            <a:r>
              <a:rPr lang="en-US" dirty="0">
                <a:solidFill>
                  <a:schemeClr val="accent2"/>
                </a:solidFill>
              </a:rPr>
              <a:t>State</a:t>
            </a:r>
          </a:p>
        </p:txBody>
      </p:sp>
      <p:pic>
        <p:nvPicPr>
          <p:cNvPr id="11"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547" t="5324" r="60366"/>
          <a:stretch/>
        </p:blipFill>
        <p:spPr>
          <a:xfrm>
            <a:off x="6973193" y="1677433"/>
            <a:ext cx="3585558" cy="4349957"/>
          </a:xfrm>
          <a:prstGeom prst="rect">
            <a:avLst/>
          </a:prstGeom>
        </p:spPr>
      </p:pic>
      <p:sp>
        <p:nvSpPr>
          <p:cNvPr id="8" name="Title 3">
            <a:extLst>
              <a:ext uri="{FF2B5EF4-FFF2-40B4-BE49-F238E27FC236}">
                <a16:creationId xmlns:a16="http://schemas.microsoft.com/office/drawing/2014/main" id="{696DC407-EF7E-294F-A320-EDAF037BE83D}"/>
              </a:ext>
            </a:extLst>
          </p:cNvPr>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pc="-1" dirty="0">
                <a:solidFill>
                  <a:schemeClr val="bg1"/>
                </a:solidFill>
              </a:rPr>
              <a:t>Resource Manager Key Terminology</a:t>
            </a:r>
          </a:p>
        </p:txBody>
      </p:sp>
      <p:sp>
        <p:nvSpPr>
          <p:cNvPr id="7" name="Footer Placeholder 2">
            <a:extLst>
              <a:ext uri="{FF2B5EF4-FFF2-40B4-BE49-F238E27FC236}">
                <a16:creationId xmlns:a16="http://schemas.microsoft.com/office/drawing/2014/main" id="{955C0206-19B8-4A99-BBFD-9A5BA186AB06}"/>
              </a:ext>
            </a:extLst>
          </p:cNvPr>
          <p:cNvSpPr txBox="1">
            <a:spLocks/>
          </p:cNvSpPr>
          <p:nvPr/>
        </p:nvSpPr>
        <p:spPr>
          <a:xfrm>
            <a:off x="2207830" y="6492875"/>
            <a:ext cx="7703621" cy="365125"/>
          </a:xfrm>
          <a:prstGeom prst="rect">
            <a:avLst/>
          </a:prstGeom>
        </p:spPr>
        <p:txBody>
          <a:bodyPr anchor="ctr"/>
          <a:lstStyle>
            <a:defPPr>
              <a:defRPr lang="en-US"/>
            </a:defPPr>
            <a:lvl1pPr marL="0" algn="l" defTabSz="914400" rtl="0" eaLnBrk="1" latinLnBrk="0" hangingPunct="1">
              <a:defRPr sz="1800" kern="1200">
                <a:solidFill>
                  <a:schemeClr val="bg1">
                    <a:lumMod val="50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a:latin typeface="Oracle Sans Semi Bold" panose="020B0503020204020204" pitchFamily="34" charset="0"/>
                <a:cs typeface="Oracle Sans Semi Bold" panose="020B0503020204020204" pitchFamily="34" charset="0"/>
              </a:rPr>
              <a:t>Copyright © 2021 Oracle and/or its affiliates.</a:t>
            </a:r>
          </a:p>
        </p:txBody>
      </p:sp>
    </p:spTree>
    <p:extLst>
      <p:ext uri="{BB962C8B-B14F-4D97-AF65-F5344CB8AC3E}">
        <p14:creationId xmlns:p14="http://schemas.microsoft.com/office/powerpoint/2010/main" val="26675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F3DE52-F6EC-D744-B38D-E28E74EAEBD1}"/>
              </a:ext>
            </a:extLst>
          </p:cNvPr>
          <p:cNvSpPr txBox="1"/>
          <p:nvPr/>
        </p:nvSpPr>
        <p:spPr>
          <a:xfrm>
            <a:off x="6454680" y="5745289"/>
            <a:ext cx="184683" cy="369236"/>
          </a:xfrm>
          <a:prstGeom prst="rect">
            <a:avLst/>
          </a:prstGeom>
          <a:noFill/>
        </p:spPr>
        <p:txBody>
          <a:bodyPr wrap="none" rtlCol="0">
            <a:spAutoFit/>
          </a:bodyPr>
          <a:lstStyle/>
          <a:p>
            <a:endParaRPr lang="en-US" sz="1799"/>
          </a:p>
        </p:txBody>
      </p:sp>
      <p:sp>
        <p:nvSpPr>
          <p:cNvPr id="7" name="TextBox 6">
            <a:extLst>
              <a:ext uri="{FF2B5EF4-FFF2-40B4-BE49-F238E27FC236}">
                <a16:creationId xmlns:a16="http://schemas.microsoft.com/office/drawing/2014/main" id="{6680EE11-7410-4D45-880E-9B746484BEEC}"/>
              </a:ext>
            </a:extLst>
          </p:cNvPr>
          <p:cNvSpPr txBox="1"/>
          <p:nvPr/>
        </p:nvSpPr>
        <p:spPr>
          <a:xfrm>
            <a:off x="3112376" y="4611601"/>
            <a:ext cx="0" cy="0"/>
          </a:xfrm>
          <a:prstGeom prst="rect">
            <a:avLst/>
          </a:prstGeom>
          <a:noFill/>
        </p:spPr>
        <p:txBody>
          <a:bodyPr wrap="none" lIns="0" tIns="0" rIns="0" bIns="0" rtlCol="0">
            <a:noAutofit/>
          </a:bodyPr>
          <a:lstStyle/>
          <a:p>
            <a:pPr>
              <a:lnSpc>
                <a:spcPct val="90000"/>
              </a:lnSpc>
            </a:pPr>
            <a:endParaRPr lang="en-US" dirty="0"/>
          </a:p>
        </p:txBody>
      </p:sp>
      <p:sp>
        <p:nvSpPr>
          <p:cNvPr id="8" name="TextBox 7">
            <a:extLst>
              <a:ext uri="{FF2B5EF4-FFF2-40B4-BE49-F238E27FC236}">
                <a16:creationId xmlns:a16="http://schemas.microsoft.com/office/drawing/2014/main" id="{06941658-8E83-B14C-9094-C4545901E675}"/>
              </a:ext>
            </a:extLst>
          </p:cNvPr>
          <p:cNvSpPr txBox="1"/>
          <p:nvPr/>
        </p:nvSpPr>
        <p:spPr>
          <a:xfrm>
            <a:off x="6354724" y="1553609"/>
            <a:ext cx="0" cy="0"/>
          </a:xfrm>
          <a:prstGeom prst="rect">
            <a:avLst/>
          </a:prstGeom>
          <a:noFill/>
        </p:spPr>
        <p:txBody>
          <a:bodyPr wrap="none" lIns="0" tIns="0" rIns="0" bIns="0" rtlCol="0">
            <a:noAutofit/>
          </a:bodyPr>
          <a:lstStyle/>
          <a:p>
            <a:pPr>
              <a:lnSpc>
                <a:spcPct val="90000"/>
              </a:lnSpc>
            </a:pPr>
            <a:endParaRPr lang="en-US" dirty="0"/>
          </a:p>
        </p:txBody>
      </p:sp>
      <p:sp>
        <p:nvSpPr>
          <p:cNvPr id="9" name="TextBox 8">
            <a:extLst>
              <a:ext uri="{FF2B5EF4-FFF2-40B4-BE49-F238E27FC236}">
                <a16:creationId xmlns:a16="http://schemas.microsoft.com/office/drawing/2014/main" id="{AF6C3CA7-418E-D345-9935-EA4D324221E4}"/>
              </a:ext>
            </a:extLst>
          </p:cNvPr>
          <p:cNvSpPr txBox="1"/>
          <p:nvPr/>
        </p:nvSpPr>
        <p:spPr>
          <a:xfrm>
            <a:off x="2782592" y="4686552"/>
            <a:ext cx="0" cy="0"/>
          </a:xfrm>
          <a:prstGeom prst="rect">
            <a:avLst/>
          </a:prstGeom>
          <a:noFill/>
        </p:spPr>
        <p:txBody>
          <a:bodyPr wrap="none" lIns="0" tIns="0" rIns="0" bIns="0" rtlCol="0">
            <a:noAutofit/>
          </a:bodyPr>
          <a:lstStyle/>
          <a:p>
            <a:pPr>
              <a:lnSpc>
                <a:spcPct val="90000"/>
              </a:lnSpc>
            </a:pPr>
            <a:endParaRPr lang="en-US" dirty="0">
              <a:solidFill>
                <a:schemeClr val="bg2">
                  <a:lumMod val="50000"/>
                </a:schemeClr>
              </a:solidFill>
            </a:endParaRPr>
          </a:p>
        </p:txBody>
      </p:sp>
      <p:sp>
        <p:nvSpPr>
          <p:cNvPr id="10" name="TextBox 9">
            <a:extLst>
              <a:ext uri="{FF2B5EF4-FFF2-40B4-BE49-F238E27FC236}">
                <a16:creationId xmlns:a16="http://schemas.microsoft.com/office/drawing/2014/main" id="{AF9B74F8-D536-7041-ABD2-8C2DCA1E8F12}"/>
              </a:ext>
            </a:extLst>
          </p:cNvPr>
          <p:cNvSpPr txBox="1"/>
          <p:nvPr/>
        </p:nvSpPr>
        <p:spPr>
          <a:xfrm>
            <a:off x="5071521" y="4401739"/>
            <a:ext cx="1711333" cy="794479"/>
          </a:xfrm>
          <a:prstGeom prst="rect">
            <a:avLst/>
          </a:prstGeom>
          <a:noFill/>
        </p:spPr>
        <p:txBody>
          <a:bodyPr wrap="square" lIns="0" tIns="0" rIns="0" bIns="0" rtlCol="0">
            <a:noAutofit/>
          </a:bodyPr>
          <a:lstStyle/>
          <a:p>
            <a:pPr>
              <a:lnSpc>
                <a:spcPct val="90000"/>
              </a:lnSpc>
            </a:pPr>
            <a:endParaRPr lang="en-US" dirty="0"/>
          </a:p>
        </p:txBody>
      </p:sp>
      <p:graphicFrame>
        <p:nvGraphicFramePr>
          <p:cNvPr id="11" name="Diagram 10">
            <a:extLst>
              <a:ext uri="{FF2B5EF4-FFF2-40B4-BE49-F238E27FC236}">
                <a16:creationId xmlns:a16="http://schemas.microsoft.com/office/drawing/2014/main" id="{01C02B45-7F58-0D42-AACD-1DCE3A585540}"/>
              </a:ext>
            </a:extLst>
          </p:cNvPr>
          <p:cNvGraphicFramePr/>
          <p:nvPr/>
        </p:nvGraphicFramePr>
        <p:xfrm>
          <a:off x="2391738" y="1690687"/>
          <a:ext cx="8125883" cy="4826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AE4B07B2-22AE-FC45-890A-4854FF092031}"/>
              </a:ext>
            </a:extLst>
          </p:cNvPr>
          <p:cNvSpPr txBox="1"/>
          <p:nvPr/>
        </p:nvSpPr>
        <p:spPr>
          <a:xfrm>
            <a:off x="9414347" y="4322532"/>
            <a:ext cx="2857014" cy="1337113"/>
          </a:xfrm>
          <a:prstGeom prst="rect">
            <a:avLst/>
          </a:prstGeom>
          <a:noFill/>
        </p:spPr>
        <p:txBody>
          <a:bodyPr wrap="square" lIns="0" tIns="0" rIns="0" bIns="0" rtlCol="0">
            <a:noAutofit/>
          </a:bodyPr>
          <a:lstStyle/>
          <a:p>
            <a:pPr>
              <a:lnSpc>
                <a:spcPct val="90000"/>
              </a:lnSpc>
            </a:pPr>
            <a:r>
              <a:rPr lang="en-US" sz="2000" dirty="0">
                <a:solidFill>
                  <a:schemeClr val="bg1"/>
                </a:solidFill>
              </a:rPr>
              <a:t>Run Job</a:t>
            </a:r>
          </a:p>
          <a:p>
            <a:pPr marL="342900" indent="-342900">
              <a:lnSpc>
                <a:spcPct val="90000"/>
              </a:lnSpc>
              <a:buFont typeface="Arial" panose="020B0604020202020204" pitchFamily="34" charset="0"/>
              <a:buChar char="•"/>
            </a:pPr>
            <a:r>
              <a:rPr lang="en-US" sz="2000" dirty="0">
                <a:solidFill>
                  <a:schemeClr val="accent2"/>
                </a:solidFill>
              </a:rPr>
              <a:t>Plan/</a:t>
            </a:r>
          </a:p>
          <a:p>
            <a:pPr marL="342900" indent="-342900">
              <a:lnSpc>
                <a:spcPct val="90000"/>
              </a:lnSpc>
              <a:buFont typeface="Arial" panose="020B0604020202020204" pitchFamily="34" charset="0"/>
              <a:buChar char="•"/>
            </a:pPr>
            <a:r>
              <a:rPr lang="en-US" sz="2000" dirty="0">
                <a:solidFill>
                  <a:schemeClr val="accent2"/>
                </a:solidFill>
              </a:rPr>
              <a:t>Apply/</a:t>
            </a:r>
          </a:p>
          <a:p>
            <a:pPr marL="342900" indent="-342900">
              <a:lnSpc>
                <a:spcPct val="90000"/>
              </a:lnSpc>
              <a:buFont typeface="Arial" panose="020B0604020202020204" pitchFamily="34" charset="0"/>
              <a:buChar char="•"/>
            </a:pPr>
            <a:r>
              <a:rPr lang="en-US" sz="2000" dirty="0">
                <a:solidFill>
                  <a:schemeClr val="accent2"/>
                </a:solidFill>
              </a:rPr>
              <a:t>Destroy/ </a:t>
            </a:r>
          </a:p>
          <a:p>
            <a:pPr marL="342900" indent="-342900">
              <a:lnSpc>
                <a:spcPct val="90000"/>
              </a:lnSpc>
              <a:buFont typeface="Arial" panose="020B0604020202020204" pitchFamily="34" charset="0"/>
              <a:buChar char="•"/>
            </a:pPr>
            <a:r>
              <a:rPr lang="en-US" sz="2000" dirty="0">
                <a:solidFill>
                  <a:schemeClr val="accent2"/>
                </a:solidFill>
              </a:rPr>
              <a:t>Import State</a:t>
            </a:r>
          </a:p>
          <a:p>
            <a:pPr>
              <a:lnSpc>
                <a:spcPct val="90000"/>
              </a:lnSpc>
            </a:pPr>
            <a:r>
              <a:rPr lang="en-US" sz="2000" dirty="0">
                <a:solidFill>
                  <a:schemeClr val="bg1"/>
                </a:solidFill>
              </a:rPr>
              <a:t>To provision and manage</a:t>
            </a:r>
          </a:p>
          <a:p>
            <a:pPr>
              <a:lnSpc>
                <a:spcPct val="90000"/>
              </a:lnSpc>
            </a:pPr>
            <a:r>
              <a:rPr lang="en-US" sz="2000" dirty="0">
                <a:solidFill>
                  <a:schemeClr val="bg1"/>
                </a:solidFill>
              </a:rPr>
              <a:t>the infrastructure resources</a:t>
            </a:r>
          </a:p>
        </p:txBody>
      </p:sp>
      <p:grpSp>
        <p:nvGrpSpPr>
          <p:cNvPr id="17" name="Group 16">
            <a:extLst>
              <a:ext uri="{FF2B5EF4-FFF2-40B4-BE49-F238E27FC236}">
                <a16:creationId xmlns:a16="http://schemas.microsoft.com/office/drawing/2014/main" id="{05CD6063-AA84-1843-AF54-1B9BE1112AB6}"/>
              </a:ext>
            </a:extLst>
          </p:cNvPr>
          <p:cNvGrpSpPr/>
          <p:nvPr/>
        </p:nvGrpSpPr>
        <p:grpSpPr>
          <a:xfrm>
            <a:off x="7800194" y="4697975"/>
            <a:ext cx="1243794" cy="1160368"/>
            <a:chOff x="1470872" y="2647016"/>
            <a:chExt cx="1529245" cy="1514475"/>
          </a:xfrm>
          <a:solidFill>
            <a:schemeClr val="accent2"/>
          </a:solidFill>
        </p:grpSpPr>
        <p:sp>
          <p:nvSpPr>
            <p:cNvPr id="18" name="Oval 17">
              <a:extLst>
                <a:ext uri="{FF2B5EF4-FFF2-40B4-BE49-F238E27FC236}">
                  <a16:creationId xmlns:a16="http://schemas.microsoft.com/office/drawing/2014/main" id="{F75D7727-8E7C-F84C-BDF3-365E410C0762}"/>
                </a:ext>
              </a:extLst>
            </p:cNvPr>
            <p:cNvSpPr/>
            <p:nvPr/>
          </p:nvSpPr>
          <p:spPr bwMode="gray">
            <a:xfrm>
              <a:off x="1470872" y="2647016"/>
              <a:ext cx="1529245" cy="1514475"/>
            </a:xfrm>
            <a:prstGeom prst="ellipse">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9" name="Picture 18">
              <a:extLst>
                <a:ext uri="{FF2B5EF4-FFF2-40B4-BE49-F238E27FC236}">
                  <a16:creationId xmlns:a16="http://schemas.microsoft.com/office/drawing/2014/main" id="{DDC0727E-E92E-C74B-9A31-971DDB5DA3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5285" y="3028237"/>
              <a:ext cx="1047486" cy="746333"/>
            </a:xfrm>
            <a:prstGeom prst="rect">
              <a:avLst/>
            </a:prstGeom>
            <a:solidFill>
              <a:schemeClr val="accent2"/>
            </a:solidFill>
          </p:spPr>
        </p:pic>
        <p:pic>
          <p:nvPicPr>
            <p:cNvPr id="20" name="Picture 19">
              <a:extLst>
                <a:ext uri="{FF2B5EF4-FFF2-40B4-BE49-F238E27FC236}">
                  <a16:creationId xmlns:a16="http://schemas.microsoft.com/office/drawing/2014/main" id="{E86683EF-0464-9F43-B723-2D3BDACF00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5654" y="3201731"/>
              <a:ext cx="478262" cy="472052"/>
            </a:xfrm>
            <a:prstGeom prst="rect">
              <a:avLst/>
            </a:prstGeom>
            <a:solidFill>
              <a:schemeClr val="accent4"/>
            </a:solidFill>
          </p:spPr>
        </p:pic>
      </p:grpSp>
      <p:grpSp>
        <p:nvGrpSpPr>
          <p:cNvPr id="21" name="Group 20">
            <a:extLst>
              <a:ext uri="{FF2B5EF4-FFF2-40B4-BE49-F238E27FC236}">
                <a16:creationId xmlns:a16="http://schemas.microsoft.com/office/drawing/2014/main" id="{EE9EB2EA-0A8D-0D47-9827-67558A87A159}"/>
              </a:ext>
            </a:extLst>
          </p:cNvPr>
          <p:cNvGrpSpPr/>
          <p:nvPr/>
        </p:nvGrpSpPr>
        <p:grpSpPr>
          <a:xfrm>
            <a:off x="4468383" y="4750437"/>
            <a:ext cx="1243794" cy="1160368"/>
            <a:chOff x="1470872" y="2647016"/>
            <a:chExt cx="1529245" cy="1514475"/>
          </a:xfrm>
          <a:solidFill>
            <a:schemeClr val="accent2"/>
          </a:solidFill>
        </p:grpSpPr>
        <p:sp>
          <p:nvSpPr>
            <p:cNvPr id="22" name="Oval 21">
              <a:extLst>
                <a:ext uri="{FF2B5EF4-FFF2-40B4-BE49-F238E27FC236}">
                  <a16:creationId xmlns:a16="http://schemas.microsoft.com/office/drawing/2014/main" id="{2DA5AA8D-AC20-AE4A-9597-B49082566BA1}"/>
                </a:ext>
              </a:extLst>
            </p:cNvPr>
            <p:cNvSpPr/>
            <p:nvPr/>
          </p:nvSpPr>
          <p:spPr bwMode="gray">
            <a:xfrm>
              <a:off x="1470872" y="2647016"/>
              <a:ext cx="1529245" cy="1514475"/>
            </a:xfrm>
            <a:prstGeom prst="ellipse">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3" name="Picture 22">
              <a:extLst>
                <a:ext uri="{FF2B5EF4-FFF2-40B4-BE49-F238E27FC236}">
                  <a16:creationId xmlns:a16="http://schemas.microsoft.com/office/drawing/2014/main" id="{F9A1B4D8-BB6B-ED40-9C03-CE2D161EA0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3120" y="2921950"/>
              <a:ext cx="1175012" cy="837196"/>
            </a:xfrm>
            <a:prstGeom prst="rect">
              <a:avLst/>
            </a:prstGeom>
            <a:solidFill>
              <a:schemeClr val="accent2"/>
            </a:solidFill>
          </p:spPr>
        </p:pic>
      </p:grpSp>
      <p:sp>
        <p:nvSpPr>
          <p:cNvPr id="24" name="TextBox 23">
            <a:extLst>
              <a:ext uri="{FF2B5EF4-FFF2-40B4-BE49-F238E27FC236}">
                <a16:creationId xmlns:a16="http://schemas.microsoft.com/office/drawing/2014/main" id="{40BE0031-45B9-8F46-8DED-FC26BA96631E}"/>
              </a:ext>
            </a:extLst>
          </p:cNvPr>
          <p:cNvSpPr txBox="1"/>
          <p:nvPr/>
        </p:nvSpPr>
        <p:spPr>
          <a:xfrm>
            <a:off x="534849" y="4750437"/>
            <a:ext cx="3305254" cy="1160368"/>
          </a:xfrm>
          <a:prstGeom prst="rect">
            <a:avLst/>
          </a:prstGeom>
          <a:noFill/>
        </p:spPr>
        <p:txBody>
          <a:bodyPr wrap="none" lIns="0" tIns="0" rIns="0" bIns="0" rtlCol="0">
            <a:noAutofit/>
          </a:bodyPr>
          <a:lstStyle/>
          <a:p>
            <a:pPr>
              <a:lnSpc>
                <a:spcPct val="90000"/>
              </a:lnSpc>
            </a:pPr>
            <a:r>
              <a:rPr lang="en-US" sz="2000" dirty="0">
                <a:solidFill>
                  <a:schemeClr val="bg1"/>
                </a:solidFill>
              </a:rPr>
              <a:t> </a:t>
            </a:r>
          </a:p>
          <a:p>
            <a:pPr marL="342900" indent="-342900">
              <a:lnSpc>
                <a:spcPct val="90000"/>
              </a:lnSpc>
              <a:buFont typeface="Arial" panose="020B0604020202020204" pitchFamily="34" charset="0"/>
              <a:buChar char="•"/>
            </a:pPr>
            <a:r>
              <a:rPr lang="en-US" sz="2000" dirty="0">
                <a:solidFill>
                  <a:schemeClr val="bg1"/>
                </a:solidFill>
              </a:rPr>
              <a:t>View </a:t>
            </a:r>
            <a:r>
              <a:rPr lang="en-US" sz="2000" dirty="0">
                <a:solidFill>
                  <a:schemeClr val="accent2"/>
                </a:solidFill>
              </a:rPr>
              <a:t>managed state </a:t>
            </a:r>
            <a:r>
              <a:rPr lang="en-US" sz="2000" dirty="0">
                <a:solidFill>
                  <a:schemeClr val="bg1"/>
                </a:solidFill>
              </a:rPr>
              <a:t>and </a:t>
            </a:r>
          </a:p>
          <a:p>
            <a:pPr>
              <a:lnSpc>
                <a:spcPct val="90000"/>
              </a:lnSpc>
            </a:pPr>
            <a:r>
              <a:rPr lang="en-US" sz="2000" dirty="0">
                <a:solidFill>
                  <a:schemeClr val="accent2"/>
                </a:solidFill>
              </a:rPr>
              <a:t>      resources</a:t>
            </a:r>
            <a:r>
              <a:rPr lang="en-US" sz="2000" dirty="0">
                <a:solidFill>
                  <a:schemeClr val="bg1"/>
                </a:solidFill>
              </a:rPr>
              <a:t> provisioned</a:t>
            </a:r>
          </a:p>
          <a:p>
            <a:pPr marL="342900" indent="-342900">
              <a:lnSpc>
                <a:spcPct val="90000"/>
              </a:lnSpc>
              <a:buFont typeface="Arial" panose="020B0604020202020204" pitchFamily="34" charset="0"/>
              <a:buChar char="•"/>
            </a:pPr>
            <a:r>
              <a:rPr lang="en-US" sz="2000" dirty="0">
                <a:solidFill>
                  <a:schemeClr val="accent2"/>
                </a:solidFill>
              </a:rPr>
              <a:t>Detect Drift</a:t>
            </a:r>
          </a:p>
        </p:txBody>
      </p:sp>
      <p:grpSp>
        <p:nvGrpSpPr>
          <p:cNvPr id="25" name="Group 24">
            <a:extLst>
              <a:ext uri="{FF2B5EF4-FFF2-40B4-BE49-F238E27FC236}">
                <a16:creationId xmlns:a16="http://schemas.microsoft.com/office/drawing/2014/main" id="{E166AEC5-23CA-0247-BED8-33320AB771F5}"/>
              </a:ext>
            </a:extLst>
          </p:cNvPr>
          <p:cNvGrpSpPr/>
          <p:nvPr/>
        </p:nvGrpSpPr>
        <p:grpSpPr>
          <a:xfrm>
            <a:off x="4613049" y="1767056"/>
            <a:ext cx="1243794" cy="1220842"/>
            <a:chOff x="3356953" y="2278922"/>
            <a:chExt cx="1529245" cy="1643035"/>
          </a:xfrm>
          <a:solidFill>
            <a:schemeClr val="accent2"/>
          </a:solidFill>
        </p:grpSpPr>
        <p:sp>
          <p:nvSpPr>
            <p:cNvPr id="26" name="Oval 25">
              <a:extLst>
                <a:ext uri="{FF2B5EF4-FFF2-40B4-BE49-F238E27FC236}">
                  <a16:creationId xmlns:a16="http://schemas.microsoft.com/office/drawing/2014/main" id="{4039133A-25CB-A548-9259-B26397793269}"/>
                </a:ext>
              </a:extLst>
            </p:cNvPr>
            <p:cNvSpPr/>
            <p:nvPr/>
          </p:nvSpPr>
          <p:spPr bwMode="gray">
            <a:xfrm>
              <a:off x="3356953" y="2407482"/>
              <a:ext cx="1529245" cy="1514475"/>
            </a:xfrm>
            <a:prstGeom prst="ellipse">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hueOff val="0"/>
                    <a:satOff val="0"/>
                    <a:lumOff val="0"/>
                    <a:alpha val="0"/>
                  </a:schemeClr>
                </a:solidFill>
              </a:endParaRPr>
            </a:p>
          </p:txBody>
        </p:sp>
        <p:sp>
          <p:nvSpPr>
            <p:cNvPr id="27" name="TextBox 26">
              <a:extLst>
                <a:ext uri="{FF2B5EF4-FFF2-40B4-BE49-F238E27FC236}">
                  <a16:creationId xmlns:a16="http://schemas.microsoft.com/office/drawing/2014/main" id="{D95127F0-9A54-344A-B72B-280FF8FAFC67}"/>
                </a:ext>
              </a:extLst>
            </p:cNvPr>
            <p:cNvSpPr txBox="1"/>
            <p:nvPr/>
          </p:nvSpPr>
          <p:spPr>
            <a:xfrm>
              <a:off x="3734009" y="2278922"/>
              <a:ext cx="0" cy="0"/>
            </a:xfrm>
            <a:prstGeom prst="rect">
              <a:avLst/>
            </a:prstGeom>
            <a:grpFill/>
          </p:spPr>
          <p:txBody>
            <a:bodyPr wrap="none" lIns="0" tIns="0" rIns="0" bIns="0" rtlCol="0">
              <a:noAutofit/>
            </a:bodyPr>
            <a:lstStyle/>
            <a:p>
              <a:pPr>
                <a:lnSpc>
                  <a:spcPct val="90000"/>
                </a:lnSpc>
              </a:pPr>
              <a:endParaRPr lang="en-US" dirty="0">
                <a:solidFill>
                  <a:schemeClr val="tx1">
                    <a:hueOff val="0"/>
                    <a:satOff val="0"/>
                    <a:lumOff val="0"/>
                    <a:alpha val="0"/>
                  </a:schemeClr>
                </a:solidFill>
              </a:endParaRPr>
            </a:p>
          </p:txBody>
        </p:sp>
        <p:grpSp>
          <p:nvGrpSpPr>
            <p:cNvPr id="28" name="Group 27">
              <a:extLst>
                <a:ext uri="{FF2B5EF4-FFF2-40B4-BE49-F238E27FC236}">
                  <a16:creationId xmlns:a16="http://schemas.microsoft.com/office/drawing/2014/main" id="{CD4D4FF8-EE07-374E-8869-8D2B825CF6A5}"/>
                </a:ext>
              </a:extLst>
            </p:cNvPr>
            <p:cNvGrpSpPr/>
            <p:nvPr/>
          </p:nvGrpSpPr>
          <p:grpSpPr>
            <a:xfrm>
              <a:off x="3724625" y="2653486"/>
              <a:ext cx="888283" cy="1054473"/>
              <a:chOff x="4177603" y="2794938"/>
              <a:chExt cx="1307943" cy="1275661"/>
            </a:xfrm>
            <a:grpFill/>
          </p:grpSpPr>
          <p:pic>
            <p:nvPicPr>
              <p:cNvPr id="29" name="Picture 28">
                <a:extLst>
                  <a:ext uri="{FF2B5EF4-FFF2-40B4-BE49-F238E27FC236}">
                    <a16:creationId xmlns:a16="http://schemas.microsoft.com/office/drawing/2014/main" id="{1333419F-05F5-444D-B936-E3BAA1D2B52F}"/>
                  </a:ext>
                </a:extLst>
              </p:cNvPr>
              <p:cNvPicPr>
                <a:picLocks noChangeAspect="1"/>
              </p:cNvPicPr>
              <p:nvPr/>
            </p:nvPicPr>
            <p:blipFill>
              <a:blip r:embed="rId10" cstate="print">
                <a:alphaModFix amt="72000"/>
                <a:extLst>
                  <a:ext uri="{28A0092B-C50C-407E-A947-70E740481C1C}">
                    <a14:useLocalDpi xmlns:a14="http://schemas.microsoft.com/office/drawing/2010/main" val="0"/>
                  </a:ext>
                </a:extLst>
              </a:blip>
              <a:stretch>
                <a:fillRect/>
              </a:stretch>
            </p:blipFill>
            <p:spPr>
              <a:xfrm>
                <a:off x="4177603" y="2794938"/>
                <a:ext cx="1307943" cy="1275661"/>
              </a:xfrm>
              <a:prstGeom prst="rect">
                <a:avLst/>
              </a:prstGeom>
              <a:grpFill/>
            </p:spPr>
          </p:pic>
          <p:pic>
            <p:nvPicPr>
              <p:cNvPr id="30" name="Picture 29">
                <a:extLst>
                  <a:ext uri="{FF2B5EF4-FFF2-40B4-BE49-F238E27FC236}">
                    <a16:creationId xmlns:a16="http://schemas.microsoft.com/office/drawing/2014/main" id="{0054412F-4811-B541-BB63-206F963790F8}"/>
                  </a:ext>
                </a:extLst>
              </p:cNvPr>
              <p:cNvPicPr>
                <a:picLocks noChangeAspect="1"/>
              </p:cNvPicPr>
              <p:nvPr/>
            </p:nvPicPr>
            <p:blipFill>
              <a:blip r:embed="rId11"/>
              <a:stretch>
                <a:fillRect/>
              </a:stretch>
            </p:blipFill>
            <p:spPr>
              <a:xfrm>
                <a:off x="4828307" y="2982859"/>
                <a:ext cx="637666" cy="621927"/>
              </a:xfrm>
              <a:prstGeom prst="rect">
                <a:avLst/>
              </a:prstGeom>
              <a:grpFill/>
            </p:spPr>
          </p:pic>
        </p:grpSp>
      </p:grpSp>
      <p:sp>
        <p:nvSpPr>
          <p:cNvPr id="31" name="TextBox 30">
            <a:extLst>
              <a:ext uri="{FF2B5EF4-FFF2-40B4-BE49-F238E27FC236}">
                <a16:creationId xmlns:a16="http://schemas.microsoft.com/office/drawing/2014/main" id="{20CA70B1-32F3-8A46-9DD5-B88E00B422CB}"/>
              </a:ext>
            </a:extLst>
          </p:cNvPr>
          <p:cNvSpPr txBox="1"/>
          <p:nvPr/>
        </p:nvSpPr>
        <p:spPr>
          <a:xfrm>
            <a:off x="569407" y="1466193"/>
            <a:ext cx="3180107" cy="1697329"/>
          </a:xfrm>
          <a:prstGeom prst="rect">
            <a:avLst/>
          </a:prstGeom>
          <a:noFill/>
        </p:spPr>
        <p:txBody>
          <a:bodyPr wrap="none" lIns="0" tIns="0" rIns="0" bIns="0" rtlCol="0">
            <a:noAutofit/>
          </a:bodyPr>
          <a:lstStyle/>
          <a:p>
            <a:pPr>
              <a:lnSpc>
                <a:spcPct val="90000"/>
              </a:lnSpc>
            </a:pPr>
            <a:r>
              <a:rPr lang="en-US" sz="2000" dirty="0">
                <a:solidFill>
                  <a:schemeClr val="bg1"/>
                </a:solidFill>
              </a:rPr>
              <a:t>Author/Update</a:t>
            </a:r>
          </a:p>
          <a:p>
            <a:pPr marL="342900" indent="-342900">
              <a:lnSpc>
                <a:spcPct val="90000"/>
              </a:lnSpc>
              <a:buFont typeface="Arial" panose="020B0604020202020204" pitchFamily="34" charset="0"/>
              <a:buChar char="•"/>
            </a:pPr>
            <a:r>
              <a:rPr lang="en-US" sz="2000" dirty="0">
                <a:solidFill>
                  <a:schemeClr val="accent2"/>
                </a:solidFill>
              </a:rPr>
              <a:t>Terraform config</a:t>
            </a:r>
            <a:r>
              <a:rPr lang="en-US" sz="2000" dirty="0">
                <a:solidFill>
                  <a:schemeClr val="bg1"/>
                </a:solidFill>
              </a:rPr>
              <a:t> files</a:t>
            </a:r>
          </a:p>
          <a:p>
            <a:pPr marL="342900" indent="-342900">
              <a:lnSpc>
                <a:spcPct val="90000"/>
              </a:lnSpc>
              <a:buFont typeface="Arial" panose="020B0604020202020204" pitchFamily="34" charset="0"/>
              <a:buChar char="•"/>
            </a:pPr>
            <a:r>
              <a:rPr lang="en-US" sz="2000" dirty="0">
                <a:solidFill>
                  <a:schemeClr val="accent2"/>
                </a:solidFill>
              </a:rPr>
              <a:t>Sample</a:t>
            </a:r>
            <a:r>
              <a:rPr lang="en-US" sz="2000" dirty="0">
                <a:solidFill>
                  <a:schemeClr val="bg1"/>
                </a:solidFill>
              </a:rPr>
              <a:t> templates</a:t>
            </a:r>
          </a:p>
          <a:p>
            <a:pPr marL="342900" indent="-342900">
              <a:lnSpc>
                <a:spcPct val="90000"/>
              </a:lnSpc>
              <a:buFont typeface="Arial" panose="020B0604020202020204" pitchFamily="34" charset="0"/>
              <a:buChar char="•"/>
            </a:pPr>
            <a:r>
              <a:rPr lang="en-US" sz="2000" dirty="0">
                <a:solidFill>
                  <a:schemeClr val="accent2"/>
                </a:solidFill>
              </a:rPr>
              <a:t>Private</a:t>
            </a:r>
            <a:r>
              <a:rPr lang="en-US" sz="2000" dirty="0">
                <a:solidFill>
                  <a:schemeClr val="bg1"/>
                </a:solidFill>
              </a:rPr>
              <a:t> templates</a:t>
            </a:r>
          </a:p>
          <a:p>
            <a:pPr marL="342900" indent="-342900">
              <a:lnSpc>
                <a:spcPct val="90000"/>
              </a:lnSpc>
              <a:buFont typeface="Arial" panose="020B0604020202020204" pitchFamily="34" charset="0"/>
              <a:buChar char="•"/>
            </a:pPr>
            <a:r>
              <a:rPr lang="en-US" sz="2000" dirty="0">
                <a:solidFill>
                  <a:schemeClr val="accent2"/>
                </a:solidFill>
              </a:rPr>
              <a:t>Import</a:t>
            </a:r>
            <a:r>
              <a:rPr lang="en-US" sz="2000" dirty="0">
                <a:solidFill>
                  <a:schemeClr val="bg1"/>
                </a:solidFill>
              </a:rPr>
              <a:t> existing infrastructure</a:t>
            </a:r>
          </a:p>
          <a:p>
            <a:pPr marL="342900" indent="-342900">
              <a:lnSpc>
                <a:spcPct val="90000"/>
              </a:lnSpc>
              <a:buFont typeface="Arial" panose="020B0604020202020204" pitchFamily="34" charset="0"/>
              <a:buChar char="•"/>
            </a:pPr>
            <a:r>
              <a:rPr lang="en-US" sz="2000" dirty="0">
                <a:solidFill>
                  <a:schemeClr val="accent2"/>
                </a:solidFill>
              </a:rPr>
              <a:t>Source Code </a:t>
            </a:r>
            <a:r>
              <a:rPr lang="en-US" sz="2000" dirty="0">
                <a:solidFill>
                  <a:schemeClr val="bg1"/>
                </a:solidFill>
              </a:rPr>
              <a:t>Control Repo</a:t>
            </a:r>
          </a:p>
          <a:p>
            <a:pPr marL="342900" indent="-342900">
              <a:lnSpc>
                <a:spcPct val="90000"/>
              </a:lnSpc>
              <a:buFont typeface="Arial" panose="020B0604020202020204" pitchFamily="34" charset="0"/>
              <a:buChar char="•"/>
            </a:pPr>
            <a:r>
              <a:rPr lang="en-US" sz="2000" dirty="0">
                <a:solidFill>
                  <a:schemeClr val="accent2"/>
                </a:solidFill>
              </a:rPr>
              <a:t>Console</a:t>
            </a:r>
            <a:r>
              <a:rPr lang="en-US" sz="2000" dirty="0">
                <a:solidFill>
                  <a:schemeClr val="bg1"/>
                </a:solidFill>
              </a:rPr>
              <a:t> </a:t>
            </a:r>
            <a:r>
              <a:rPr lang="en-US" sz="2000" dirty="0">
                <a:solidFill>
                  <a:schemeClr val="accent2"/>
                </a:solidFill>
              </a:rPr>
              <a:t>Wizard</a:t>
            </a:r>
          </a:p>
        </p:txBody>
      </p:sp>
      <p:grpSp>
        <p:nvGrpSpPr>
          <p:cNvPr id="32" name="Group 31">
            <a:extLst>
              <a:ext uri="{FF2B5EF4-FFF2-40B4-BE49-F238E27FC236}">
                <a16:creationId xmlns:a16="http://schemas.microsoft.com/office/drawing/2014/main" id="{9AC07858-8CA5-0149-91A9-3C72B491FED8}"/>
              </a:ext>
            </a:extLst>
          </p:cNvPr>
          <p:cNvGrpSpPr/>
          <p:nvPr/>
        </p:nvGrpSpPr>
        <p:grpSpPr>
          <a:xfrm>
            <a:off x="7588855" y="1842939"/>
            <a:ext cx="1243795" cy="1125317"/>
            <a:chOff x="1018197" y="2423430"/>
            <a:chExt cx="1529245" cy="1514475"/>
          </a:xfrm>
          <a:solidFill>
            <a:schemeClr val="accent2"/>
          </a:solidFill>
        </p:grpSpPr>
        <p:sp>
          <p:nvSpPr>
            <p:cNvPr id="33" name="Oval 32">
              <a:extLst>
                <a:ext uri="{FF2B5EF4-FFF2-40B4-BE49-F238E27FC236}">
                  <a16:creationId xmlns:a16="http://schemas.microsoft.com/office/drawing/2014/main" id="{8BE2878E-C7B6-AC45-AEC3-897268F5BCAF}"/>
                </a:ext>
              </a:extLst>
            </p:cNvPr>
            <p:cNvSpPr/>
            <p:nvPr/>
          </p:nvSpPr>
          <p:spPr bwMode="gray">
            <a:xfrm>
              <a:off x="1018197" y="2423430"/>
              <a:ext cx="1529245" cy="1514475"/>
            </a:xfrm>
            <a:prstGeom prst="ellipse">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4" name="Picture 33">
              <a:extLst>
                <a:ext uri="{FF2B5EF4-FFF2-40B4-BE49-F238E27FC236}">
                  <a16:creationId xmlns:a16="http://schemas.microsoft.com/office/drawing/2014/main" id="{6FEAD754-FA29-E740-82E8-D435C6638F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3511" y="2741180"/>
              <a:ext cx="1188596" cy="846874"/>
            </a:xfrm>
            <a:prstGeom prst="rect">
              <a:avLst/>
            </a:prstGeom>
            <a:solidFill>
              <a:schemeClr val="accent2"/>
            </a:solidFill>
          </p:spPr>
        </p:pic>
        <p:pic>
          <p:nvPicPr>
            <p:cNvPr id="35" name="Graphic 34" descr="List">
              <a:extLst>
                <a:ext uri="{FF2B5EF4-FFF2-40B4-BE49-F238E27FC236}">
                  <a16:creationId xmlns:a16="http://schemas.microsoft.com/office/drawing/2014/main" id="{653F801B-08D9-F442-B1E5-F222AB12DCCE}"/>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12501" y="2795349"/>
              <a:ext cx="585745" cy="585744"/>
            </a:xfrm>
            <a:prstGeom prst="rect">
              <a:avLst/>
            </a:prstGeom>
          </p:spPr>
        </p:pic>
      </p:grpSp>
      <p:sp>
        <p:nvSpPr>
          <p:cNvPr id="36" name="TextBox 35">
            <a:extLst>
              <a:ext uri="{FF2B5EF4-FFF2-40B4-BE49-F238E27FC236}">
                <a16:creationId xmlns:a16="http://schemas.microsoft.com/office/drawing/2014/main" id="{32A21403-BDD4-A645-B1F3-FB5306A6449C}"/>
              </a:ext>
            </a:extLst>
          </p:cNvPr>
          <p:cNvSpPr txBox="1"/>
          <p:nvPr/>
        </p:nvSpPr>
        <p:spPr>
          <a:xfrm>
            <a:off x="9414347" y="1522827"/>
            <a:ext cx="2569348" cy="888692"/>
          </a:xfrm>
          <a:prstGeom prst="rect">
            <a:avLst/>
          </a:prstGeom>
          <a:noFill/>
        </p:spPr>
        <p:txBody>
          <a:bodyPr wrap="none" lIns="0" tIns="0" rIns="0" bIns="0" rtlCol="0">
            <a:noAutofit/>
          </a:bodyPr>
          <a:lstStyle/>
          <a:p>
            <a:pPr>
              <a:lnSpc>
                <a:spcPct val="90000"/>
              </a:lnSpc>
            </a:pPr>
            <a:r>
              <a:rPr lang="en-US" sz="2000" dirty="0">
                <a:solidFill>
                  <a:schemeClr val="bg1"/>
                </a:solidFill>
              </a:rPr>
              <a:t>Create/Update</a:t>
            </a:r>
          </a:p>
          <a:p>
            <a:pPr>
              <a:lnSpc>
                <a:spcPct val="90000"/>
              </a:lnSpc>
            </a:pPr>
            <a:r>
              <a:rPr lang="en-US" sz="2000" dirty="0">
                <a:solidFill>
                  <a:schemeClr val="accent2"/>
                </a:solidFill>
              </a:rPr>
              <a:t>Resource Manager Stack</a:t>
            </a:r>
          </a:p>
          <a:p>
            <a:pPr>
              <a:lnSpc>
                <a:spcPct val="90000"/>
              </a:lnSpc>
            </a:pPr>
            <a:r>
              <a:rPr lang="en-US" sz="2000" dirty="0">
                <a:solidFill>
                  <a:schemeClr val="bg1"/>
                </a:solidFill>
              </a:rPr>
              <a:t>via </a:t>
            </a:r>
          </a:p>
          <a:p>
            <a:pPr marL="342900" indent="-342900">
              <a:lnSpc>
                <a:spcPct val="90000"/>
              </a:lnSpc>
              <a:buFont typeface="Arial" panose="020B0604020202020204" pitchFamily="34" charset="0"/>
              <a:buChar char="•"/>
            </a:pPr>
            <a:r>
              <a:rPr lang="en-US" sz="2000" dirty="0">
                <a:solidFill>
                  <a:schemeClr val="bg1"/>
                </a:solidFill>
              </a:rPr>
              <a:t>Console</a:t>
            </a:r>
          </a:p>
          <a:p>
            <a:pPr marL="342900" indent="-342900">
              <a:lnSpc>
                <a:spcPct val="90000"/>
              </a:lnSpc>
              <a:buFont typeface="Arial" panose="020B0604020202020204" pitchFamily="34" charset="0"/>
              <a:buChar char="•"/>
            </a:pPr>
            <a:r>
              <a:rPr lang="en-US" sz="2000" dirty="0">
                <a:solidFill>
                  <a:schemeClr val="bg1"/>
                </a:solidFill>
              </a:rPr>
              <a:t>SDK</a:t>
            </a:r>
          </a:p>
          <a:p>
            <a:pPr marL="342900" indent="-342900">
              <a:lnSpc>
                <a:spcPct val="90000"/>
              </a:lnSpc>
              <a:buFont typeface="Arial" panose="020B0604020202020204" pitchFamily="34" charset="0"/>
              <a:buChar char="•"/>
            </a:pPr>
            <a:r>
              <a:rPr lang="en-US" sz="2000" dirty="0">
                <a:solidFill>
                  <a:schemeClr val="bg1"/>
                </a:solidFill>
              </a:rPr>
              <a:t>CLI</a:t>
            </a:r>
          </a:p>
        </p:txBody>
      </p:sp>
      <p:pic>
        <p:nvPicPr>
          <p:cNvPr id="37" name="Picture 36">
            <a:extLst>
              <a:ext uri="{FF2B5EF4-FFF2-40B4-BE49-F238E27FC236}">
                <a16:creationId xmlns:a16="http://schemas.microsoft.com/office/drawing/2014/main" id="{966BDC33-DC02-BD47-9787-12F2FD7F8E2A}"/>
              </a:ext>
            </a:extLst>
          </p:cNvPr>
          <p:cNvPicPr>
            <a:picLocks noChangeAspect="1"/>
          </p:cNvPicPr>
          <p:nvPr/>
        </p:nvPicPr>
        <p:blipFill>
          <a:blip r:embed="rId14"/>
          <a:stretch>
            <a:fillRect/>
          </a:stretch>
        </p:blipFill>
        <p:spPr>
          <a:xfrm>
            <a:off x="4866300" y="5089518"/>
            <a:ext cx="410441" cy="410441"/>
          </a:xfrm>
          <a:prstGeom prst="rect">
            <a:avLst/>
          </a:prstGeom>
          <a:solidFill>
            <a:schemeClr val="accent4"/>
          </a:solidFill>
        </p:spPr>
      </p:pic>
      <p:pic>
        <p:nvPicPr>
          <p:cNvPr id="38" name="Graphic 37" descr="List">
            <a:extLst>
              <a:ext uri="{FF2B5EF4-FFF2-40B4-BE49-F238E27FC236}">
                <a16:creationId xmlns:a16="http://schemas.microsoft.com/office/drawing/2014/main" id="{D0EEDC40-F3D3-5C4D-A594-9539559B1EDB}"/>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20896" y="2287815"/>
            <a:ext cx="476409" cy="435232"/>
          </a:xfrm>
          <a:prstGeom prst="rect">
            <a:avLst/>
          </a:prstGeom>
        </p:spPr>
      </p:pic>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How does it work?</a:t>
            </a:r>
          </a:p>
        </p:txBody>
      </p:sp>
      <p:sp>
        <p:nvSpPr>
          <p:cNvPr id="41" name="Footer Placeholder 3">
            <a:extLst>
              <a:ext uri="{FF2B5EF4-FFF2-40B4-BE49-F238E27FC236}">
                <a16:creationId xmlns:a16="http://schemas.microsoft.com/office/drawing/2014/main" id="{6BCDB9B4-20D8-4E4B-8F17-7C23B3E968DD}"/>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4290717472"/>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CC7C4A-9F39-4D63-8D2F-19AE0FEFC861}"/>
              </a:ext>
            </a:extLst>
          </p:cNvPr>
          <p:cNvSpPr>
            <a:spLocks noGrp="1"/>
          </p:cNvSpPr>
          <p:nvPr>
            <p:ph idx="1"/>
          </p:nvPr>
        </p:nvSpPr>
        <p:spPr>
          <a:xfrm>
            <a:off x="531288" y="3497802"/>
            <a:ext cx="11151725" cy="754602"/>
          </a:xfrm>
        </p:spPr>
        <p:txBody>
          <a:bodyPr>
            <a:normAutofit/>
          </a:bodyPr>
          <a:lstStyle/>
          <a:p>
            <a:r>
              <a:rPr lang="en-US" sz="3200" b="1" dirty="0"/>
              <a:t>Selected Features</a:t>
            </a:r>
          </a:p>
        </p:txBody>
      </p:sp>
      <p:sp>
        <p:nvSpPr>
          <p:cNvPr id="4" name="Footer Placeholder 3">
            <a:extLst>
              <a:ext uri="{FF2B5EF4-FFF2-40B4-BE49-F238E27FC236}">
                <a16:creationId xmlns:a16="http://schemas.microsoft.com/office/drawing/2014/main" id="{E4C6183C-90E1-6F4B-90C0-60678386DF4E}"/>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3752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Solution Hub</a:t>
            </a:r>
          </a:p>
        </p:txBody>
      </p:sp>
      <p:pic>
        <p:nvPicPr>
          <p:cNvPr id="2" name="Picture 1">
            <a:extLst>
              <a:ext uri="{FF2B5EF4-FFF2-40B4-BE49-F238E27FC236}">
                <a16:creationId xmlns:a16="http://schemas.microsoft.com/office/drawing/2014/main" id="{DA07E9B4-D79A-45B1-9CA0-6085B80A412D}"/>
              </a:ext>
            </a:extLst>
          </p:cNvPr>
          <p:cNvPicPr>
            <a:picLocks noChangeAspect="1"/>
          </p:cNvPicPr>
          <p:nvPr/>
        </p:nvPicPr>
        <p:blipFill>
          <a:blip r:embed="rId3"/>
          <a:stretch>
            <a:fillRect/>
          </a:stretch>
        </p:blipFill>
        <p:spPr>
          <a:xfrm>
            <a:off x="5114109" y="4046392"/>
            <a:ext cx="6162043" cy="2498815"/>
          </a:xfrm>
          <a:prstGeom prst="rect">
            <a:avLst/>
          </a:prstGeom>
        </p:spPr>
      </p:pic>
      <p:graphicFrame>
        <p:nvGraphicFramePr>
          <p:cNvPr id="8" name="Diagram 7">
            <a:extLst>
              <a:ext uri="{FF2B5EF4-FFF2-40B4-BE49-F238E27FC236}">
                <a16:creationId xmlns:a16="http://schemas.microsoft.com/office/drawing/2014/main" id="{987A4698-E66C-4FBB-B0F1-F10CEB75BBFE}"/>
              </a:ext>
            </a:extLst>
          </p:cNvPr>
          <p:cNvGraphicFramePr/>
          <p:nvPr/>
        </p:nvGraphicFramePr>
        <p:xfrm>
          <a:off x="534848" y="1085896"/>
          <a:ext cx="7424786" cy="2737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3">
            <a:extLst>
              <a:ext uri="{FF2B5EF4-FFF2-40B4-BE49-F238E27FC236}">
                <a16:creationId xmlns:a16="http://schemas.microsoft.com/office/drawing/2014/main" id="{7A615242-B781-C346-92C2-4785F5D7F07A}"/>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3119994338"/>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p:cNvSpPr txBox="1">
            <a:spLocks/>
          </p:cNvSpPr>
          <p:nvPr/>
        </p:nvSpPr>
        <p:spPr>
          <a:xfrm>
            <a:off x="534849" y="407975"/>
            <a:ext cx="11122303" cy="888537"/>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3852"/>
            <a:r>
              <a:rPr lang="en-US" sz="3598" dirty="0">
                <a:solidFill>
                  <a:schemeClr val="bg1"/>
                </a:solidFill>
                <a:cs typeface="Calibri" panose="020F0502020204030204" pitchFamily="34" charset="0"/>
              </a:rPr>
              <a:t>Private Template</a:t>
            </a:r>
          </a:p>
        </p:txBody>
      </p:sp>
      <p:pic>
        <p:nvPicPr>
          <p:cNvPr id="4" name="Picture 3">
            <a:extLst>
              <a:ext uri="{FF2B5EF4-FFF2-40B4-BE49-F238E27FC236}">
                <a16:creationId xmlns:a16="http://schemas.microsoft.com/office/drawing/2014/main" id="{97166F66-7A79-4CCB-AE51-FC6CE1F70560}"/>
              </a:ext>
            </a:extLst>
          </p:cNvPr>
          <p:cNvPicPr>
            <a:picLocks noChangeAspect="1"/>
          </p:cNvPicPr>
          <p:nvPr/>
        </p:nvPicPr>
        <p:blipFill>
          <a:blip r:embed="rId3"/>
          <a:stretch>
            <a:fillRect/>
          </a:stretch>
        </p:blipFill>
        <p:spPr>
          <a:xfrm>
            <a:off x="7622588" y="1296512"/>
            <a:ext cx="4053425" cy="4783041"/>
          </a:xfrm>
          <a:prstGeom prst="rect">
            <a:avLst/>
          </a:prstGeom>
        </p:spPr>
      </p:pic>
      <p:sp>
        <p:nvSpPr>
          <p:cNvPr id="7" name="Text Placeholder 4">
            <a:extLst>
              <a:ext uri="{FF2B5EF4-FFF2-40B4-BE49-F238E27FC236}">
                <a16:creationId xmlns:a16="http://schemas.microsoft.com/office/drawing/2014/main" id="{B60AD470-B565-499C-BB98-C4A5593700FF}"/>
              </a:ext>
            </a:extLst>
          </p:cNvPr>
          <p:cNvSpPr txBox="1">
            <a:spLocks/>
          </p:cNvSpPr>
          <p:nvPr/>
        </p:nvSpPr>
        <p:spPr>
          <a:xfrm>
            <a:off x="515987" y="1825481"/>
            <a:ext cx="5150116" cy="438121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dirty="0">
                <a:solidFill>
                  <a:schemeClr val="accent2"/>
                </a:solidFill>
              </a:rPr>
              <a:t>Share </a:t>
            </a:r>
            <a:r>
              <a:rPr lang="en-US" dirty="0"/>
              <a:t>Terraform configurations with others in your tenancy</a:t>
            </a:r>
            <a:endParaRPr lang="en-US" dirty="0">
              <a:solidFill>
                <a:schemeClr val="accent1"/>
              </a:solidFill>
            </a:endParaRPr>
          </a:p>
        </p:txBody>
      </p:sp>
      <p:pic>
        <p:nvPicPr>
          <p:cNvPr id="5" name="Picture 4">
            <a:extLst>
              <a:ext uri="{FF2B5EF4-FFF2-40B4-BE49-F238E27FC236}">
                <a16:creationId xmlns:a16="http://schemas.microsoft.com/office/drawing/2014/main" id="{4E8FB8D2-7068-4B4A-8F1D-E193D3247238}"/>
              </a:ext>
            </a:extLst>
          </p:cNvPr>
          <p:cNvPicPr>
            <a:picLocks noChangeAspect="1"/>
          </p:cNvPicPr>
          <p:nvPr/>
        </p:nvPicPr>
        <p:blipFill>
          <a:blip r:embed="rId4"/>
          <a:stretch>
            <a:fillRect/>
          </a:stretch>
        </p:blipFill>
        <p:spPr>
          <a:xfrm>
            <a:off x="613642" y="3940692"/>
            <a:ext cx="6133388" cy="2138861"/>
          </a:xfrm>
          <a:prstGeom prst="rect">
            <a:avLst/>
          </a:prstGeom>
        </p:spPr>
      </p:pic>
      <p:sp>
        <p:nvSpPr>
          <p:cNvPr id="6" name="Footer Placeholder 3">
            <a:extLst>
              <a:ext uri="{FF2B5EF4-FFF2-40B4-BE49-F238E27FC236}">
                <a16:creationId xmlns:a16="http://schemas.microsoft.com/office/drawing/2014/main" id="{DD243683-E193-3E43-8ABE-6619415B065A}"/>
              </a:ext>
            </a:extLst>
          </p:cNvPr>
          <p:cNvSpPr>
            <a:spLocks noGrp="1"/>
          </p:cNvSpPr>
          <p:nvPr>
            <p:ph type="ftr" sz="quarter" idx="3"/>
          </p:nvPr>
        </p:nvSpPr>
        <p:spPr>
          <a:xfrm>
            <a:off x="1022461" y="6514977"/>
            <a:ext cx="7703621" cy="365125"/>
          </a:xfrm>
        </p:spPr>
        <p:txBody>
          <a:bodyPr/>
          <a:lstStyle/>
          <a:p>
            <a:r>
              <a:rPr lang="en-US" sz="800" dirty="0"/>
              <a:t>Copyright © 2021 Oracle and/or its affiliates.</a:t>
            </a:r>
          </a:p>
        </p:txBody>
      </p:sp>
    </p:spTree>
    <p:extLst>
      <p:ext uri="{BB962C8B-B14F-4D97-AF65-F5344CB8AC3E}">
        <p14:creationId xmlns:p14="http://schemas.microsoft.com/office/powerpoint/2010/main" val="332677700"/>
      </p:ext>
    </p:extLst>
  </p:cSld>
  <p:clrMapOvr>
    <a:masterClrMapping/>
  </p:clrMapOvr>
  <mc:AlternateContent xmlns:mc="http://schemas.openxmlformats.org/markup-compatibility/2006" xmlns:p14="http://schemas.microsoft.com/office/powerpoint/2010/main">
    <mc:Choice Requires="p14">
      <p:transition spd="med" p14:dur="700" advTm="91665">
        <p:fade/>
      </p:transition>
    </mc:Choice>
    <mc:Fallback xmlns="">
      <p:transition spd="med" advTm="91665">
        <p:fade/>
      </p:transition>
    </mc:Fallback>
  </mc:AlternateContent>
</p:sld>
</file>

<file path=ppt/theme/theme1.xml><?xml version="1.0" encoding="utf-8"?>
<a:theme xmlns:a="http://schemas.openxmlformats.org/drawingml/2006/main" name="1_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24224</TotalTime>
  <Words>1120</Words>
  <Application>Microsoft Macintosh PowerPoint</Application>
  <PresentationFormat>Widescreen</PresentationFormat>
  <Paragraphs>165</Paragraphs>
  <Slides>15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Calibri Light</vt:lpstr>
      <vt:lpstr>Georgia</vt:lpstr>
      <vt:lpstr>Oracle Sans</vt:lpstr>
      <vt:lpstr>Oracle Sans Extra Bold</vt:lpstr>
      <vt:lpstr>Oracle Sans Light</vt:lpstr>
      <vt:lpstr>Oracle Sans Semi Bold</vt:lpstr>
      <vt:lpstr>Times New Roman</vt:lpstr>
      <vt:lpstr>1_Office Theme</vt:lpstr>
      <vt:lpstr>Resource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Warnick</dc:creator>
  <cp:lastModifiedBy>Manish Kapur</cp:lastModifiedBy>
  <cp:revision>556</cp:revision>
  <dcterms:created xsi:type="dcterms:W3CDTF">2019-07-29T19:16:51Z</dcterms:created>
  <dcterms:modified xsi:type="dcterms:W3CDTF">2021-12-14T19:55:29Z</dcterms:modified>
</cp:coreProperties>
</file>